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3"/>
  </p:notesMasterIdLst>
  <p:sldIdLst>
    <p:sldId id="357" r:id="rId2"/>
    <p:sldId id="704" r:id="rId3"/>
    <p:sldId id="701" r:id="rId4"/>
    <p:sldId id="707" r:id="rId5"/>
    <p:sldId id="674" r:id="rId6"/>
    <p:sldId id="705" r:id="rId7"/>
    <p:sldId id="706" r:id="rId8"/>
    <p:sldId id="691" r:id="rId9"/>
    <p:sldId id="708" r:id="rId10"/>
    <p:sldId id="702" r:id="rId11"/>
    <p:sldId id="700" r:id="rId12"/>
  </p:sldIdLst>
  <p:sldSz cx="9144000" cy="6858000" type="screen4x3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4FEC12E5-EB70-47C3-85B7-336D41BD0B3A}">
          <p14:sldIdLst>
            <p14:sldId id="357"/>
            <p14:sldId id="704"/>
            <p14:sldId id="701"/>
            <p14:sldId id="707"/>
            <p14:sldId id="674"/>
            <p14:sldId id="705"/>
            <p14:sldId id="706"/>
            <p14:sldId id="691"/>
            <p14:sldId id="708"/>
            <p14:sldId id="702"/>
            <p14:sldId id="70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bine Schlacke" initials="SS" lastIdx="25" clrIdx="0"/>
  <p:cmAuthor id="1" name="Jan Boertz" initials="JRB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1CA00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1808" autoAdjust="0"/>
    <p:restoredTop sz="45307" autoAdjust="0"/>
  </p:normalViewPr>
  <p:slideViewPr>
    <p:cSldViewPr snapToGrid="0" snapToObjects="1">
      <p:cViewPr>
        <p:scale>
          <a:sx n="110" d="100"/>
          <a:sy n="110" d="100"/>
        </p:scale>
        <p:origin x="-312" y="8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87" d="100"/>
          <a:sy n="87" d="100"/>
        </p:scale>
        <p:origin x="-3840" y="-72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0DC976-CB90-48F4-BDD4-BB2BF7A062F5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A1EF6E2-F12B-4D54-8642-0BAB1A242021}">
      <dgm:prSet phldrT="[Text]"/>
      <dgm:spPr>
        <a:xfrm>
          <a:off x="2677717" y="1098164"/>
          <a:ext cx="608268" cy="756000"/>
        </a:xfrm>
        <a:noFill/>
        <a:ln>
          <a:noFill/>
        </a:ln>
        <a:effectLst/>
      </dgm:spPr>
      <dgm:t>
        <a:bodyPr/>
        <a:lstStyle/>
        <a:p>
          <a:r>
            <a:rPr lang="de-DE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2006</a:t>
          </a:r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58C8833-E4C1-4A20-8EC5-55EE1358B3FC}" type="parTrans" cxnId="{67DA1AC4-5CF5-4CD8-B230-59AB066F8FB2}">
      <dgm:prSet/>
      <dgm:spPr/>
      <dgm:t>
        <a:bodyPr/>
        <a:lstStyle/>
        <a:p>
          <a:endParaRPr lang="de-DE"/>
        </a:p>
      </dgm:t>
    </dgm:pt>
    <dgm:pt modelId="{FC22EBD2-A118-41A8-9C68-5211FB237D85}" type="sibTrans" cxnId="{67DA1AC4-5CF5-4CD8-B230-59AB066F8FB2}">
      <dgm:prSet/>
      <dgm:spPr/>
      <dgm:t>
        <a:bodyPr/>
        <a:lstStyle/>
        <a:p>
          <a:endParaRPr lang="de-DE"/>
        </a:p>
      </dgm:t>
    </dgm:pt>
    <dgm:pt modelId="{74457F1D-2066-4C68-BD04-17A79F756794}">
      <dgm:prSet phldrT="[Text]"/>
      <dgm:spPr>
        <a:xfrm>
          <a:off x="4137561" y="1098164"/>
          <a:ext cx="608268" cy="756000"/>
        </a:xfrm>
        <a:noFill/>
        <a:ln>
          <a:noFill/>
        </a:ln>
        <a:effectLst/>
      </dgm:spPr>
      <dgm:t>
        <a:bodyPr/>
        <a:lstStyle/>
        <a:p>
          <a:r>
            <a:rPr lang="de-DE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2011</a:t>
          </a:r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E632402-1163-4640-9873-9E1E7E7AA9AB}" type="parTrans" cxnId="{432F8192-3C7A-4FAF-A2A5-A5B3581DE966}">
      <dgm:prSet/>
      <dgm:spPr/>
      <dgm:t>
        <a:bodyPr/>
        <a:lstStyle/>
        <a:p>
          <a:endParaRPr lang="de-DE"/>
        </a:p>
      </dgm:t>
    </dgm:pt>
    <dgm:pt modelId="{FA03B5C9-806A-4877-AAA9-79C34151CD37}" type="sibTrans" cxnId="{432F8192-3C7A-4FAF-A2A5-A5B3581DE966}">
      <dgm:prSet/>
      <dgm:spPr/>
      <dgm:t>
        <a:bodyPr/>
        <a:lstStyle/>
        <a:p>
          <a:endParaRPr lang="de-DE"/>
        </a:p>
      </dgm:t>
    </dgm:pt>
    <dgm:pt modelId="{B4C7C249-DF45-4041-8B9D-F62191BCFE5B}">
      <dgm:prSet phldrT="[Text]"/>
      <dgm:spPr>
        <a:xfrm>
          <a:off x="4867482" y="1098164"/>
          <a:ext cx="608268" cy="756000"/>
        </a:xfrm>
        <a:noFill/>
        <a:ln>
          <a:noFill/>
        </a:ln>
        <a:effectLst/>
      </dgm:spPr>
      <dgm:t>
        <a:bodyPr/>
        <a:lstStyle/>
        <a:p>
          <a:r>
            <a:rPr lang="de-DE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2013</a:t>
          </a:r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5BA24F8-4698-4503-AFE0-17E6B69CBE89}" type="parTrans" cxnId="{3FA2E916-17BA-4A61-8172-726B0CA001C4}">
      <dgm:prSet/>
      <dgm:spPr/>
      <dgm:t>
        <a:bodyPr/>
        <a:lstStyle/>
        <a:p>
          <a:endParaRPr lang="de-DE"/>
        </a:p>
      </dgm:t>
    </dgm:pt>
    <dgm:pt modelId="{D3DF8535-7001-4972-9702-BC64E51B7335}" type="sibTrans" cxnId="{3FA2E916-17BA-4A61-8172-726B0CA001C4}">
      <dgm:prSet/>
      <dgm:spPr/>
      <dgm:t>
        <a:bodyPr/>
        <a:lstStyle/>
        <a:p>
          <a:endParaRPr lang="de-DE"/>
        </a:p>
      </dgm:t>
    </dgm:pt>
    <dgm:pt modelId="{CA8E5AEA-F614-498C-A4DE-41A3553548BA}">
      <dgm:prSet phldrT="[Text]"/>
      <dgm:spPr>
        <a:xfrm>
          <a:off x="4867482" y="1098164"/>
          <a:ext cx="608268" cy="756000"/>
        </a:xfrm>
        <a:noFill/>
        <a:ln>
          <a:noFill/>
        </a:ln>
        <a:effectLst/>
      </dgm:spPr>
      <dgm:t>
        <a:bodyPr/>
        <a:lstStyle/>
        <a:p>
          <a:r>
            <a:rPr lang="de-DE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2014</a:t>
          </a:r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C77FA49-AC6D-44EA-8150-815F95028DE0}" type="parTrans" cxnId="{ACABDEEF-E8ED-49AB-A890-ABC303647739}">
      <dgm:prSet/>
      <dgm:spPr/>
      <dgm:t>
        <a:bodyPr/>
        <a:lstStyle/>
        <a:p>
          <a:endParaRPr lang="de-DE"/>
        </a:p>
      </dgm:t>
    </dgm:pt>
    <dgm:pt modelId="{C85F07F0-B785-4E98-9AD3-0BC88C201503}" type="sibTrans" cxnId="{ACABDEEF-E8ED-49AB-A890-ABC303647739}">
      <dgm:prSet/>
      <dgm:spPr/>
      <dgm:t>
        <a:bodyPr/>
        <a:lstStyle/>
        <a:p>
          <a:endParaRPr lang="de-DE"/>
        </a:p>
      </dgm:t>
    </dgm:pt>
    <dgm:pt modelId="{35369C08-313B-479E-97FE-97B44CE7E106}">
      <dgm:prSet phldrT="[Text]"/>
      <dgm:spPr>
        <a:xfrm>
          <a:off x="4867482" y="1098164"/>
          <a:ext cx="608268" cy="756000"/>
        </a:xfrm>
        <a:noFill/>
        <a:ln>
          <a:noFill/>
        </a:ln>
        <a:effectLst/>
      </dgm:spPr>
      <dgm:t>
        <a:bodyPr/>
        <a:lstStyle/>
        <a:p>
          <a:r>
            <a:rPr lang="de-DE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2015</a:t>
          </a:r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36D87B4-3035-4DCD-B194-464FD71F8E6C}" type="parTrans" cxnId="{3328B41C-5671-4907-832D-826FA7F5A6A1}">
      <dgm:prSet/>
      <dgm:spPr/>
      <dgm:t>
        <a:bodyPr/>
        <a:lstStyle/>
        <a:p>
          <a:endParaRPr lang="de-DE"/>
        </a:p>
      </dgm:t>
    </dgm:pt>
    <dgm:pt modelId="{4974A671-E923-42CE-B430-B31B0A022175}" type="sibTrans" cxnId="{3328B41C-5671-4907-832D-826FA7F5A6A1}">
      <dgm:prSet/>
      <dgm:spPr/>
      <dgm:t>
        <a:bodyPr/>
        <a:lstStyle/>
        <a:p>
          <a:endParaRPr lang="de-DE"/>
        </a:p>
      </dgm:t>
    </dgm:pt>
    <dgm:pt modelId="{0654FA7A-6565-41C7-9DBE-755CAF9C4FE3}">
      <dgm:prSet phldrT="[Text]"/>
      <dgm:spPr>
        <a:xfrm>
          <a:off x="4867482" y="1098164"/>
          <a:ext cx="608268" cy="756000"/>
        </a:xfrm>
        <a:noFill/>
        <a:ln>
          <a:noFill/>
        </a:ln>
        <a:effectLst/>
      </dgm:spPr>
      <dgm:t>
        <a:bodyPr/>
        <a:lstStyle/>
        <a:p>
          <a:r>
            <a:rPr lang="de-DE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2017</a:t>
          </a:r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75997CA-E012-4462-AA01-A30CD12877E3}" type="parTrans" cxnId="{5A873A26-0A4D-4718-8798-DFC56FAE252B}">
      <dgm:prSet/>
      <dgm:spPr/>
      <dgm:t>
        <a:bodyPr/>
        <a:lstStyle/>
        <a:p>
          <a:endParaRPr lang="de-DE"/>
        </a:p>
      </dgm:t>
    </dgm:pt>
    <dgm:pt modelId="{73F3FA49-CA39-4150-BE45-15BF0F27319F}" type="sibTrans" cxnId="{5A873A26-0A4D-4718-8798-DFC56FAE252B}">
      <dgm:prSet/>
      <dgm:spPr/>
      <dgm:t>
        <a:bodyPr/>
        <a:lstStyle/>
        <a:p>
          <a:endParaRPr lang="de-DE"/>
        </a:p>
      </dgm:t>
    </dgm:pt>
    <dgm:pt modelId="{ABDA40B0-F622-4B6E-A936-1861361C6923}">
      <dgm:prSet phldrT="[Text]"/>
      <dgm:spPr>
        <a:xfrm>
          <a:off x="3407639" y="1098164"/>
          <a:ext cx="608268" cy="756000"/>
        </a:xfrm>
        <a:noFill/>
        <a:ln>
          <a:noFill/>
        </a:ln>
        <a:effectLst/>
      </dgm:spPr>
      <dgm:t>
        <a:bodyPr/>
        <a:lstStyle/>
        <a:p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A055534-C64D-4746-AFE2-D31D977468E9}" type="sibTrans" cxnId="{F865A8B3-67C2-4027-98EC-1958255296E5}">
      <dgm:prSet/>
      <dgm:spPr/>
      <dgm:t>
        <a:bodyPr/>
        <a:lstStyle/>
        <a:p>
          <a:endParaRPr lang="de-DE"/>
        </a:p>
      </dgm:t>
    </dgm:pt>
    <dgm:pt modelId="{738FCBB7-BD4D-4EE7-9C73-0352C6517E1C}" type="parTrans" cxnId="{F865A8B3-67C2-4027-98EC-1958255296E5}">
      <dgm:prSet/>
      <dgm:spPr/>
      <dgm:t>
        <a:bodyPr/>
        <a:lstStyle/>
        <a:p>
          <a:endParaRPr lang="de-DE"/>
        </a:p>
      </dgm:t>
    </dgm:pt>
    <dgm:pt modelId="{74BDCC2F-1D67-4D4F-A98E-45A8DD68FD07}">
      <dgm:prSet phldrT="[Text]"/>
      <dgm:spPr>
        <a:xfrm>
          <a:off x="4867482" y="1098164"/>
          <a:ext cx="608268" cy="756000"/>
        </a:xfrm>
        <a:noFill/>
        <a:ln>
          <a:noFill/>
        </a:ln>
        <a:effectLst/>
      </dgm:spPr>
      <dgm:t>
        <a:bodyPr/>
        <a:lstStyle/>
        <a:p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DA7C48C-6378-4771-A89D-1371525ACA46}" type="sibTrans" cxnId="{6426EB79-B8C4-4EF8-8C97-CEBFBED78D3C}">
      <dgm:prSet/>
      <dgm:spPr/>
      <dgm:t>
        <a:bodyPr/>
        <a:lstStyle/>
        <a:p>
          <a:endParaRPr lang="de-DE"/>
        </a:p>
      </dgm:t>
    </dgm:pt>
    <dgm:pt modelId="{CA13C7B3-923A-4C41-B26B-E1025B8EFC73}" type="parTrans" cxnId="{6426EB79-B8C4-4EF8-8C97-CEBFBED78D3C}">
      <dgm:prSet/>
      <dgm:spPr/>
      <dgm:t>
        <a:bodyPr/>
        <a:lstStyle/>
        <a:p>
          <a:endParaRPr lang="de-DE"/>
        </a:p>
      </dgm:t>
    </dgm:pt>
    <dgm:pt modelId="{F1D7D972-9C0A-4660-8EDC-7DE75181B473}" type="pres">
      <dgm:prSet presAssocID="{F80DC976-CB90-48F4-BDD4-BB2BF7A062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6389F55-EBB1-40D7-8978-B92617D0EC3B}" type="pres">
      <dgm:prSet presAssocID="{F80DC976-CB90-48F4-BDD4-BB2BF7A062F5}" presName="dummy" presStyleCnt="0"/>
      <dgm:spPr/>
    </dgm:pt>
    <dgm:pt modelId="{F7041757-72DE-4201-9C86-2D31547D7CED}" type="pres">
      <dgm:prSet presAssocID="{F80DC976-CB90-48F4-BDD4-BB2BF7A062F5}" presName="linH" presStyleCnt="0"/>
      <dgm:spPr/>
    </dgm:pt>
    <dgm:pt modelId="{AA38E404-E1BA-4D48-90E9-37822667CBAE}" type="pres">
      <dgm:prSet presAssocID="{F80DC976-CB90-48F4-BDD4-BB2BF7A062F5}" presName="padding1" presStyleCnt="0"/>
      <dgm:spPr/>
    </dgm:pt>
    <dgm:pt modelId="{7D2C6F10-E7FF-44D8-ACC6-4557C53B1185}" type="pres">
      <dgm:prSet presAssocID="{6A1EF6E2-F12B-4D54-8642-0BAB1A242021}" presName="linV" presStyleCnt="0"/>
      <dgm:spPr/>
    </dgm:pt>
    <dgm:pt modelId="{7A8EBDEF-7319-44A8-BAE5-0A5F1C7F930A}" type="pres">
      <dgm:prSet presAssocID="{6A1EF6E2-F12B-4D54-8642-0BAB1A242021}" presName="spVertical1" presStyleCnt="0"/>
      <dgm:spPr/>
    </dgm:pt>
    <dgm:pt modelId="{B8712785-5D4E-4055-A5D1-4B22D2EFE030}" type="pres">
      <dgm:prSet presAssocID="{6A1EF6E2-F12B-4D54-8642-0BAB1A242021}" presName="parTx" presStyleLbl="revTx" presStyleIdx="0" presStyleCnt="8" custLinFactNeighborX="-59178" custLinFactNeighborY="6471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1731ADBA-08D0-4BC4-BB4F-E4FDF52A66A3}" type="pres">
      <dgm:prSet presAssocID="{6A1EF6E2-F12B-4D54-8642-0BAB1A242021}" presName="spVertical2" presStyleCnt="0"/>
      <dgm:spPr/>
    </dgm:pt>
    <dgm:pt modelId="{C78718FC-D97F-41EB-A31A-56585B5AC957}" type="pres">
      <dgm:prSet presAssocID="{6A1EF6E2-F12B-4D54-8642-0BAB1A242021}" presName="spVertical3" presStyleCnt="0"/>
      <dgm:spPr/>
    </dgm:pt>
    <dgm:pt modelId="{A3A51929-0A6A-4E3A-8248-984049204BB9}" type="pres">
      <dgm:prSet presAssocID="{FC22EBD2-A118-41A8-9C68-5211FB237D85}" presName="space" presStyleCnt="0"/>
      <dgm:spPr/>
    </dgm:pt>
    <dgm:pt modelId="{12EEBE6C-2122-45AF-A314-8C64C7DF9436}" type="pres">
      <dgm:prSet presAssocID="{ABDA40B0-F622-4B6E-A936-1861361C6923}" presName="linV" presStyleCnt="0"/>
      <dgm:spPr/>
    </dgm:pt>
    <dgm:pt modelId="{30CC43BD-D301-4F84-92EC-5854DC4C771C}" type="pres">
      <dgm:prSet presAssocID="{ABDA40B0-F622-4B6E-A936-1861361C6923}" presName="spVertical1" presStyleCnt="0"/>
      <dgm:spPr/>
    </dgm:pt>
    <dgm:pt modelId="{DA6300FB-D625-41A7-ACB4-21016A34738D}" type="pres">
      <dgm:prSet presAssocID="{ABDA40B0-F622-4B6E-A936-1861361C6923}" presName="parTx" presStyleLbl="revTx" presStyleIdx="1" presStyleCnt="8" custLinFactNeighborX="-57398" custLinFactNeighborY="6471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DEA82239-0FB4-47CC-8310-3647EABEBA75}" type="pres">
      <dgm:prSet presAssocID="{ABDA40B0-F622-4B6E-A936-1861361C6923}" presName="spVertical2" presStyleCnt="0"/>
      <dgm:spPr/>
    </dgm:pt>
    <dgm:pt modelId="{DC69FFF8-9E17-4719-A79B-3A7968A09CE4}" type="pres">
      <dgm:prSet presAssocID="{ABDA40B0-F622-4B6E-A936-1861361C6923}" presName="spVertical3" presStyleCnt="0"/>
      <dgm:spPr/>
    </dgm:pt>
    <dgm:pt modelId="{421249A1-4839-41C8-BA8E-F1EEC4564B4B}" type="pres">
      <dgm:prSet presAssocID="{EA055534-C64D-4746-AFE2-D31D977468E9}" presName="space" presStyleCnt="0"/>
      <dgm:spPr/>
    </dgm:pt>
    <dgm:pt modelId="{A49B016F-7C3E-40F2-965C-52DEF78165DB}" type="pres">
      <dgm:prSet presAssocID="{74457F1D-2066-4C68-BD04-17A79F756794}" presName="linV" presStyleCnt="0"/>
      <dgm:spPr/>
    </dgm:pt>
    <dgm:pt modelId="{A7A6D1A3-1177-4FA4-8773-32CDE5729F55}" type="pres">
      <dgm:prSet presAssocID="{74457F1D-2066-4C68-BD04-17A79F756794}" presName="spVertical1" presStyleCnt="0"/>
      <dgm:spPr/>
    </dgm:pt>
    <dgm:pt modelId="{983EC76F-34D4-49D9-8A25-B9D09117FA02}" type="pres">
      <dgm:prSet presAssocID="{74457F1D-2066-4C68-BD04-17A79F756794}" presName="parTx" presStyleLbl="revTx" presStyleIdx="2" presStyleCnt="8" custLinFactX="-6726" custLinFactNeighborX="-100000" custLinFactNeighborY="-4429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8EA6191C-E57D-4D08-A13A-D17241BC2807}" type="pres">
      <dgm:prSet presAssocID="{74457F1D-2066-4C68-BD04-17A79F756794}" presName="spVertical2" presStyleCnt="0"/>
      <dgm:spPr/>
    </dgm:pt>
    <dgm:pt modelId="{E9CB3741-0B05-4D75-83A4-A1F50A14C9A1}" type="pres">
      <dgm:prSet presAssocID="{74457F1D-2066-4C68-BD04-17A79F756794}" presName="spVertical3" presStyleCnt="0"/>
      <dgm:spPr/>
    </dgm:pt>
    <dgm:pt modelId="{68F3FEF2-C8C6-45D1-BE38-2319F9FC893F}" type="pres">
      <dgm:prSet presAssocID="{FA03B5C9-806A-4877-AAA9-79C34151CD37}" presName="space" presStyleCnt="0"/>
      <dgm:spPr/>
    </dgm:pt>
    <dgm:pt modelId="{E3AD09DF-CC11-47B9-8C32-3D1A0655DFD4}" type="pres">
      <dgm:prSet presAssocID="{B4C7C249-DF45-4041-8B9D-F62191BCFE5B}" presName="linV" presStyleCnt="0"/>
      <dgm:spPr/>
    </dgm:pt>
    <dgm:pt modelId="{78E68467-0688-499A-A343-A11D161B49D2}" type="pres">
      <dgm:prSet presAssocID="{B4C7C249-DF45-4041-8B9D-F62191BCFE5B}" presName="spVertical1" presStyleCnt="0"/>
      <dgm:spPr/>
    </dgm:pt>
    <dgm:pt modelId="{07E6B219-75DF-4050-815D-D54E516770AD}" type="pres">
      <dgm:prSet presAssocID="{B4C7C249-DF45-4041-8B9D-F62191BCFE5B}" presName="parTx" presStyleLbl="revTx" presStyleIdx="3" presStyleCnt="8" custLinFactNeighborX="-72919" custLinFactNeighborY="-987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C892A1D1-E04A-4E72-BE35-A9831E1557B6}" type="pres">
      <dgm:prSet presAssocID="{B4C7C249-DF45-4041-8B9D-F62191BCFE5B}" presName="spVertical2" presStyleCnt="0"/>
      <dgm:spPr/>
    </dgm:pt>
    <dgm:pt modelId="{5C3F53C8-071B-425C-BD90-1D45FF9168FD}" type="pres">
      <dgm:prSet presAssocID="{B4C7C249-DF45-4041-8B9D-F62191BCFE5B}" presName="spVertical3" presStyleCnt="0"/>
      <dgm:spPr/>
    </dgm:pt>
    <dgm:pt modelId="{6828B22A-588A-419E-8E9F-BC3936FD5F0B}" type="pres">
      <dgm:prSet presAssocID="{D3DF8535-7001-4972-9702-BC64E51B7335}" presName="space" presStyleCnt="0"/>
      <dgm:spPr/>
    </dgm:pt>
    <dgm:pt modelId="{0F80C6E9-AE10-48A2-9F9A-51D7C205F564}" type="pres">
      <dgm:prSet presAssocID="{CA8E5AEA-F614-498C-A4DE-41A3553548BA}" presName="linV" presStyleCnt="0"/>
      <dgm:spPr/>
    </dgm:pt>
    <dgm:pt modelId="{C76E1CD9-FB5D-48D3-A4B6-AE929C2416BF}" type="pres">
      <dgm:prSet presAssocID="{CA8E5AEA-F614-498C-A4DE-41A3553548BA}" presName="spVertical1" presStyleCnt="0"/>
      <dgm:spPr/>
    </dgm:pt>
    <dgm:pt modelId="{A834333E-3FDD-42BC-BBFB-995276B479C7}" type="pres">
      <dgm:prSet presAssocID="{CA8E5AEA-F614-498C-A4DE-41A3553548BA}" presName="parTx" presStyleLbl="revTx" presStyleIdx="4" presStyleCnt="8" custScaleX="100642" custLinFactNeighborX="-11182" custLinFactNeighborY="4815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CA719B44-1E48-4827-9A88-D9CAF3526202}" type="pres">
      <dgm:prSet presAssocID="{CA8E5AEA-F614-498C-A4DE-41A3553548BA}" presName="spVertical2" presStyleCnt="0"/>
      <dgm:spPr/>
    </dgm:pt>
    <dgm:pt modelId="{67E4B81D-3A6E-4D03-A422-A7F1BDCDC523}" type="pres">
      <dgm:prSet presAssocID="{CA8E5AEA-F614-498C-A4DE-41A3553548BA}" presName="spVertical3" presStyleCnt="0"/>
      <dgm:spPr/>
    </dgm:pt>
    <dgm:pt modelId="{9883595D-6015-4A96-ABE8-B8C42694B413}" type="pres">
      <dgm:prSet presAssocID="{C85F07F0-B785-4E98-9AD3-0BC88C201503}" presName="space" presStyleCnt="0"/>
      <dgm:spPr/>
    </dgm:pt>
    <dgm:pt modelId="{64185083-77B0-406D-9894-0B3D290A1940}" type="pres">
      <dgm:prSet presAssocID="{35369C08-313B-479E-97FE-97B44CE7E106}" presName="linV" presStyleCnt="0"/>
      <dgm:spPr/>
    </dgm:pt>
    <dgm:pt modelId="{6884BCEC-7125-4090-8518-78C13ED56CE4}" type="pres">
      <dgm:prSet presAssocID="{35369C08-313B-479E-97FE-97B44CE7E106}" presName="spVertical1" presStyleCnt="0"/>
      <dgm:spPr/>
    </dgm:pt>
    <dgm:pt modelId="{50F14867-D718-40F5-99BF-FCCEC0CFF327}" type="pres">
      <dgm:prSet presAssocID="{35369C08-313B-479E-97FE-97B44CE7E106}" presName="parTx" presStyleLbl="revTx" presStyleIdx="5" presStyleCnt="8" custScaleX="100642" custLinFactNeighborX="5232" custLinFactNeighborY="6471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25D99936-E463-400E-9AA0-A7669E69D2D5}" type="pres">
      <dgm:prSet presAssocID="{35369C08-313B-479E-97FE-97B44CE7E106}" presName="spVertical2" presStyleCnt="0"/>
      <dgm:spPr/>
    </dgm:pt>
    <dgm:pt modelId="{D134B4BE-6E90-49D7-82E3-8867CC80A210}" type="pres">
      <dgm:prSet presAssocID="{35369C08-313B-479E-97FE-97B44CE7E106}" presName="spVertical3" presStyleCnt="0"/>
      <dgm:spPr/>
    </dgm:pt>
    <dgm:pt modelId="{8B696ECD-9116-4FFA-A542-7CCCCBACA692}" type="pres">
      <dgm:prSet presAssocID="{4974A671-E923-42CE-B430-B31B0A022175}" presName="space" presStyleCnt="0"/>
      <dgm:spPr/>
    </dgm:pt>
    <dgm:pt modelId="{BDF00F19-F156-48F5-BD8B-1BB734CB19EC}" type="pres">
      <dgm:prSet presAssocID="{74BDCC2F-1D67-4D4F-A98E-45A8DD68FD07}" presName="linV" presStyleCnt="0"/>
      <dgm:spPr/>
    </dgm:pt>
    <dgm:pt modelId="{377AFB30-A383-4BB3-9A52-6110EDC4B173}" type="pres">
      <dgm:prSet presAssocID="{74BDCC2F-1D67-4D4F-A98E-45A8DD68FD07}" presName="spVertical1" presStyleCnt="0"/>
      <dgm:spPr/>
    </dgm:pt>
    <dgm:pt modelId="{8FB150D9-754B-40A8-B986-A5F07A0778DB}" type="pres">
      <dgm:prSet presAssocID="{74BDCC2F-1D67-4D4F-A98E-45A8DD68FD07}" presName="parTx" presStyleLbl="revTx" presStyleIdx="6" presStyleCnt="8" custScaleX="100642" custLinFactNeighborX="5232" custLinFactNeighborY="6471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4F961078-9E2E-42DE-9F7B-637446F430DC}" type="pres">
      <dgm:prSet presAssocID="{74BDCC2F-1D67-4D4F-A98E-45A8DD68FD07}" presName="spVertical2" presStyleCnt="0"/>
      <dgm:spPr/>
    </dgm:pt>
    <dgm:pt modelId="{E0D9F4D0-CA1B-4E0E-A7EC-5C66C701E1EC}" type="pres">
      <dgm:prSet presAssocID="{74BDCC2F-1D67-4D4F-A98E-45A8DD68FD07}" presName="spVertical3" presStyleCnt="0"/>
      <dgm:spPr/>
    </dgm:pt>
    <dgm:pt modelId="{7630E689-58AF-408C-825A-EADBCF6A4DC9}" type="pres">
      <dgm:prSet presAssocID="{ADA7C48C-6378-4771-A89D-1371525ACA46}" presName="space" presStyleCnt="0"/>
      <dgm:spPr/>
    </dgm:pt>
    <dgm:pt modelId="{2C195BC9-6CF5-484E-84FE-2E2F7A286E36}" type="pres">
      <dgm:prSet presAssocID="{0654FA7A-6565-41C7-9DBE-755CAF9C4FE3}" presName="linV" presStyleCnt="0"/>
      <dgm:spPr/>
    </dgm:pt>
    <dgm:pt modelId="{981454AD-73DA-4E02-90D1-6D8829936EA2}" type="pres">
      <dgm:prSet presAssocID="{0654FA7A-6565-41C7-9DBE-755CAF9C4FE3}" presName="spVertical1" presStyleCnt="0"/>
      <dgm:spPr/>
    </dgm:pt>
    <dgm:pt modelId="{681A4B6C-0135-4B83-B3AB-28D12C158503}" type="pres">
      <dgm:prSet presAssocID="{0654FA7A-6565-41C7-9DBE-755CAF9C4FE3}" presName="parTx" presStyleLbl="revTx" presStyleIdx="7" presStyleCnt="8" custScaleX="100642" custLinFactNeighborX="-53367" custLinFactNeighborY="-987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de-DE"/>
        </a:p>
      </dgm:t>
    </dgm:pt>
    <dgm:pt modelId="{772F2355-E028-4261-9128-26EFB136F2AC}" type="pres">
      <dgm:prSet presAssocID="{0654FA7A-6565-41C7-9DBE-755CAF9C4FE3}" presName="spVertical2" presStyleCnt="0"/>
      <dgm:spPr/>
    </dgm:pt>
    <dgm:pt modelId="{D4159092-2C63-4763-9EC9-6BFBB63C0620}" type="pres">
      <dgm:prSet presAssocID="{0654FA7A-6565-41C7-9DBE-755CAF9C4FE3}" presName="spVertical3" presStyleCnt="0"/>
      <dgm:spPr/>
    </dgm:pt>
    <dgm:pt modelId="{FE011672-129E-4566-A1D5-4890C3CD9063}" type="pres">
      <dgm:prSet presAssocID="{F80DC976-CB90-48F4-BDD4-BB2BF7A062F5}" presName="padding2" presStyleCnt="0"/>
      <dgm:spPr/>
    </dgm:pt>
    <dgm:pt modelId="{FA528D90-6E88-4F0E-B52F-22A67BA238F4}" type="pres">
      <dgm:prSet presAssocID="{F80DC976-CB90-48F4-BDD4-BB2BF7A062F5}" presName="negArrow" presStyleCnt="0"/>
      <dgm:spPr/>
    </dgm:pt>
    <dgm:pt modelId="{A8B32F85-293A-49F3-9236-73AA83E61DC5}" type="pres">
      <dgm:prSet presAssocID="{F80DC976-CB90-48F4-BDD4-BB2BF7A062F5}" presName="backgroundArrow" presStyleLbl="node1" presStyleIdx="0" presStyleCnt="1" custLinFactNeighborX="-97" custLinFactNeighborY="-1142"/>
      <dgm:spPr>
        <a:xfrm>
          <a:off x="0" y="720088"/>
          <a:ext cx="6084168" cy="1512000"/>
        </a:xfrm>
        <a:prstGeom prst="rightArrow">
          <a:avLst/>
        </a:prstGeom>
        <a:solidFill>
          <a:srgbClr val="DDDDDD">
            <a:hueOff val="0"/>
            <a:satOff val="0"/>
            <a:lumOff val="0"/>
            <a:alphaOff val="0"/>
          </a:srgbClr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endParaRPr lang="de-DE"/>
        </a:p>
      </dgm:t>
    </dgm:pt>
  </dgm:ptLst>
  <dgm:cxnLst>
    <dgm:cxn modelId="{ACABDEEF-E8ED-49AB-A890-ABC303647739}" srcId="{F80DC976-CB90-48F4-BDD4-BB2BF7A062F5}" destId="{CA8E5AEA-F614-498C-A4DE-41A3553548BA}" srcOrd="4" destOrd="0" parTransId="{8C77FA49-AC6D-44EA-8150-815F95028DE0}" sibTransId="{C85F07F0-B785-4E98-9AD3-0BC88C201503}"/>
    <dgm:cxn modelId="{70AD7225-2AC1-433C-84A6-92A75F33F30F}" type="presOf" srcId="{ABDA40B0-F622-4B6E-A936-1861361C6923}" destId="{DA6300FB-D625-41A7-ACB4-21016A34738D}" srcOrd="0" destOrd="0" presId="urn:microsoft.com/office/officeart/2005/8/layout/hProcess3"/>
    <dgm:cxn modelId="{884CED95-4274-4625-9238-9D073C3C2E01}" type="presOf" srcId="{6A1EF6E2-F12B-4D54-8642-0BAB1A242021}" destId="{B8712785-5D4E-4055-A5D1-4B22D2EFE030}" srcOrd="0" destOrd="0" presId="urn:microsoft.com/office/officeart/2005/8/layout/hProcess3"/>
    <dgm:cxn modelId="{3FA2E916-17BA-4A61-8172-726B0CA001C4}" srcId="{F80DC976-CB90-48F4-BDD4-BB2BF7A062F5}" destId="{B4C7C249-DF45-4041-8B9D-F62191BCFE5B}" srcOrd="3" destOrd="0" parTransId="{25BA24F8-4698-4503-AFE0-17E6B69CBE89}" sibTransId="{D3DF8535-7001-4972-9702-BC64E51B7335}"/>
    <dgm:cxn modelId="{3328B41C-5671-4907-832D-826FA7F5A6A1}" srcId="{F80DC976-CB90-48F4-BDD4-BB2BF7A062F5}" destId="{35369C08-313B-479E-97FE-97B44CE7E106}" srcOrd="5" destOrd="0" parTransId="{736D87B4-3035-4DCD-B194-464FD71F8E6C}" sibTransId="{4974A671-E923-42CE-B430-B31B0A022175}"/>
    <dgm:cxn modelId="{67DA1AC4-5CF5-4CD8-B230-59AB066F8FB2}" srcId="{F80DC976-CB90-48F4-BDD4-BB2BF7A062F5}" destId="{6A1EF6E2-F12B-4D54-8642-0BAB1A242021}" srcOrd="0" destOrd="0" parTransId="{458C8833-E4C1-4A20-8EC5-55EE1358B3FC}" sibTransId="{FC22EBD2-A118-41A8-9C68-5211FB237D85}"/>
    <dgm:cxn modelId="{A2D6664F-7EFD-4D8A-8330-93C275E4F06E}" type="presOf" srcId="{0654FA7A-6565-41C7-9DBE-755CAF9C4FE3}" destId="{681A4B6C-0135-4B83-B3AB-28D12C158503}" srcOrd="0" destOrd="0" presId="urn:microsoft.com/office/officeart/2005/8/layout/hProcess3"/>
    <dgm:cxn modelId="{432F8192-3C7A-4FAF-A2A5-A5B3581DE966}" srcId="{F80DC976-CB90-48F4-BDD4-BB2BF7A062F5}" destId="{74457F1D-2066-4C68-BD04-17A79F756794}" srcOrd="2" destOrd="0" parTransId="{4E632402-1163-4640-9873-9E1E7E7AA9AB}" sibTransId="{FA03B5C9-806A-4877-AAA9-79C34151CD37}"/>
    <dgm:cxn modelId="{DD330554-8FA3-4CBD-830C-EB18A9B88D5E}" type="presOf" srcId="{35369C08-313B-479E-97FE-97B44CE7E106}" destId="{50F14867-D718-40F5-99BF-FCCEC0CFF327}" srcOrd="0" destOrd="0" presId="urn:microsoft.com/office/officeart/2005/8/layout/hProcess3"/>
    <dgm:cxn modelId="{69B4E8C4-6893-42D4-855E-A7A71A8130D8}" type="presOf" srcId="{74457F1D-2066-4C68-BD04-17A79F756794}" destId="{983EC76F-34D4-49D9-8A25-B9D09117FA02}" srcOrd="0" destOrd="0" presId="urn:microsoft.com/office/officeart/2005/8/layout/hProcess3"/>
    <dgm:cxn modelId="{63FC3394-B02C-4DC4-AA86-1F35231C820A}" type="presOf" srcId="{F80DC976-CB90-48F4-BDD4-BB2BF7A062F5}" destId="{F1D7D972-9C0A-4660-8EDC-7DE75181B473}" srcOrd="0" destOrd="0" presId="urn:microsoft.com/office/officeart/2005/8/layout/hProcess3"/>
    <dgm:cxn modelId="{F865A8B3-67C2-4027-98EC-1958255296E5}" srcId="{F80DC976-CB90-48F4-BDD4-BB2BF7A062F5}" destId="{ABDA40B0-F622-4B6E-A936-1861361C6923}" srcOrd="1" destOrd="0" parTransId="{738FCBB7-BD4D-4EE7-9C73-0352C6517E1C}" sibTransId="{EA055534-C64D-4746-AFE2-D31D977468E9}"/>
    <dgm:cxn modelId="{5A873A26-0A4D-4718-8798-DFC56FAE252B}" srcId="{F80DC976-CB90-48F4-BDD4-BB2BF7A062F5}" destId="{0654FA7A-6565-41C7-9DBE-755CAF9C4FE3}" srcOrd="7" destOrd="0" parTransId="{E75997CA-E012-4462-AA01-A30CD12877E3}" sibTransId="{73F3FA49-CA39-4150-BE45-15BF0F27319F}"/>
    <dgm:cxn modelId="{320EEAAC-F633-446C-9C76-1288A38A0282}" type="presOf" srcId="{CA8E5AEA-F614-498C-A4DE-41A3553548BA}" destId="{A834333E-3FDD-42BC-BBFB-995276B479C7}" srcOrd="0" destOrd="0" presId="urn:microsoft.com/office/officeart/2005/8/layout/hProcess3"/>
    <dgm:cxn modelId="{FF5C9129-B36E-471F-B4E4-4A9A9321A710}" type="presOf" srcId="{B4C7C249-DF45-4041-8B9D-F62191BCFE5B}" destId="{07E6B219-75DF-4050-815D-D54E516770AD}" srcOrd="0" destOrd="0" presId="urn:microsoft.com/office/officeart/2005/8/layout/hProcess3"/>
    <dgm:cxn modelId="{6426EB79-B8C4-4EF8-8C97-CEBFBED78D3C}" srcId="{F80DC976-CB90-48F4-BDD4-BB2BF7A062F5}" destId="{74BDCC2F-1D67-4D4F-A98E-45A8DD68FD07}" srcOrd="6" destOrd="0" parTransId="{CA13C7B3-923A-4C41-B26B-E1025B8EFC73}" sibTransId="{ADA7C48C-6378-4771-A89D-1371525ACA46}"/>
    <dgm:cxn modelId="{D9F87F29-F56A-492C-BCB8-D4F0271C9A86}" type="presOf" srcId="{74BDCC2F-1D67-4D4F-A98E-45A8DD68FD07}" destId="{8FB150D9-754B-40A8-B986-A5F07A0778DB}" srcOrd="0" destOrd="0" presId="urn:microsoft.com/office/officeart/2005/8/layout/hProcess3"/>
    <dgm:cxn modelId="{244059FA-C0D5-4BFE-B0CE-01EAB9114B5D}" type="presParOf" srcId="{F1D7D972-9C0A-4660-8EDC-7DE75181B473}" destId="{46389F55-EBB1-40D7-8978-B92617D0EC3B}" srcOrd="0" destOrd="0" presId="urn:microsoft.com/office/officeart/2005/8/layout/hProcess3"/>
    <dgm:cxn modelId="{2EDF71AB-C937-465E-BE72-E3AA89C4A0FA}" type="presParOf" srcId="{F1D7D972-9C0A-4660-8EDC-7DE75181B473}" destId="{F7041757-72DE-4201-9C86-2D31547D7CED}" srcOrd="1" destOrd="0" presId="urn:microsoft.com/office/officeart/2005/8/layout/hProcess3"/>
    <dgm:cxn modelId="{66627629-525F-4F7E-B39B-FB89B30C93A3}" type="presParOf" srcId="{F7041757-72DE-4201-9C86-2D31547D7CED}" destId="{AA38E404-E1BA-4D48-90E9-37822667CBAE}" srcOrd="0" destOrd="0" presId="urn:microsoft.com/office/officeart/2005/8/layout/hProcess3"/>
    <dgm:cxn modelId="{E685F3D7-7581-4038-A859-9955D583C945}" type="presParOf" srcId="{F7041757-72DE-4201-9C86-2D31547D7CED}" destId="{7D2C6F10-E7FF-44D8-ACC6-4557C53B1185}" srcOrd="1" destOrd="0" presId="urn:microsoft.com/office/officeart/2005/8/layout/hProcess3"/>
    <dgm:cxn modelId="{CA283E45-7C53-46A2-B758-A5D397E233A9}" type="presParOf" srcId="{7D2C6F10-E7FF-44D8-ACC6-4557C53B1185}" destId="{7A8EBDEF-7319-44A8-BAE5-0A5F1C7F930A}" srcOrd="0" destOrd="0" presId="urn:microsoft.com/office/officeart/2005/8/layout/hProcess3"/>
    <dgm:cxn modelId="{51A2F716-1E9C-4821-A9FA-1A07901DCFD8}" type="presParOf" srcId="{7D2C6F10-E7FF-44D8-ACC6-4557C53B1185}" destId="{B8712785-5D4E-4055-A5D1-4B22D2EFE030}" srcOrd="1" destOrd="0" presId="urn:microsoft.com/office/officeart/2005/8/layout/hProcess3"/>
    <dgm:cxn modelId="{911325E6-AD96-4F0F-82BB-0C1081AB0043}" type="presParOf" srcId="{7D2C6F10-E7FF-44D8-ACC6-4557C53B1185}" destId="{1731ADBA-08D0-4BC4-BB4F-E4FDF52A66A3}" srcOrd="2" destOrd="0" presId="urn:microsoft.com/office/officeart/2005/8/layout/hProcess3"/>
    <dgm:cxn modelId="{2AF24598-0FD8-447B-B613-7D8652428E21}" type="presParOf" srcId="{7D2C6F10-E7FF-44D8-ACC6-4557C53B1185}" destId="{C78718FC-D97F-41EB-A31A-56585B5AC957}" srcOrd="3" destOrd="0" presId="urn:microsoft.com/office/officeart/2005/8/layout/hProcess3"/>
    <dgm:cxn modelId="{66628BD4-9DA6-480C-B3DA-49D21D2E95FC}" type="presParOf" srcId="{F7041757-72DE-4201-9C86-2D31547D7CED}" destId="{A3A51929-0A6A-4E3A-8248-984049204BB9}" srcOrd="2" destOrd="0" presId="urn:microsoft.com/office/officeart/2005/8/layout/hProcess3"/>
    <dgm:cxn modelId="{75108034-8353-4E1C-B239-7F1BA97C188B}" type="presParOf" srcId="{F7041757-72DE-4201-9C86-2D31547D7CED}" destId="{12EEBE6C-2122-45AF-A314-8C64C7DF9436}" srcOrd="3" destOrd="0" presId="urn:microsoft.com/office/officeart/2005/8/layout/hProcess3"/>
    <dgm:cxn modelId="{2BA1853D-8A56-45E0-9FB3-895347E3FCC0}" type="presParOf" srcId="{12EEBE6C-2122-45AF-A314-8C64C7DF9436}" destId="{30CC43BD-D301-4F84-92EC-5854DC4C771C}" srcOrd="0" destOrd="0" presId="urn:microsoft.com/office/officeart/2005/8/layout/hProcess3"/>
    <dgm:cxn modelId="{CC198241-7F2F-462B-96D2-F8082043470B}" type="presParOf" srcId="{12EEBE6C-2122-45AF-A314-8C64C7DF9436}" destId="{DA6300FB-D625-41A7-ACB4-21016A34738D}" srcOrd="1" destOrd="0" presId="urn:microsoft.com/office/officeart/2005/8/layout/hProcess3"/>
    <dgm:cxn modelId="{F9B407FE-78C6-41D1-AE02-10703363431B}" type="presParOf" srcId="{12EEBE6C-2122-45AF-A314-8C64C7DF9436}" destId="{DEA82239-0FB4-47CC-8310-3647EABEBA75}" srcOrd="2" destOrd="0" presId="urn:microsoft.com/office/officeart/2005/8/layout/hProcess3"/>
    <dgm:cxn modelId="{236EE8D3-ED46-4C6A-84AB-ED9A863EF351}" type="presParOf" srcId="{12EEBE6C-2122-45AF-A314-8C64C7DF9436}" destId="{DC69FFF8-9E17-4719-A79B-3A7968A09CE4}" srcOrd="3" destOrd="0" presId="urn:microsoft.com/office/officeart/2005/8/layout/hProcess3"/>
    <dgm:cxn modelId="{13578CC4-A703-4A4D-932F-524865CE73A7}" type="presParOf" srcId="{F7041757-72DE-4201-9C86-2D31547D7CED}" destId="{421249A1-4839-41C8-BA8E-F1EEC4564B4B}" srcOrd="4" destOrd="0" presId="urn:microsoft.com/office/officeart/2005/8/layout/hProcess3"/>
    <dgm:cxn modelId="{44CB75F4-F0FD-4DC3-ACFA-9E563621CCA9}" type="presParOf" srcId="{F7041757-72DE-4201-9C86-2D31547D7CED}" destId="{A49B016F-7C3E-40F2-965C-52DEF78165DB}" srcOrd="5" destOrd="0" presId="urn:microsoft.com/office/officeart/2005/8/layout/hProcess3"/>
    <dgm:cxn modelId="{3D3F1DD3-7C8D-4FDC-84A2-A6CDABFA317A}" type="presParOf" srcId="{A49B016F-7C3E-40F2-965C-52DEF78165DB}" destId="{A7A6D1A3-1177-4FA4-8773-32CDE5729F55}" srcOrd="0" destOrd="0" presId="urn:microsoft.com/office/officeart/2005/8/layout/hProcess3"/>
    <dgm:cxn modelId="{364B859E-4E77-4F48-BC55-28910065455B}" type="presParOf" srcId="{A49B016F-7C3E-40F2-965C-52DEF78165DB}" destId="{983EC76F-34D4-49D9-8A25-B9D09117FA02}" srcOrd="1" destOrd="0" presId="urn:microsoft.com/office/officeart/2005/8/layout/hProcess3"/>
    <dgm:cxn modelId="{DCB664F8-B61B-4510-A811-FF5EC89FC609}" type="presParOf" srcId="{A49B016F-7C3E-40F2-965C-52DEF78165DB}" destId="{8EA6191C-E57D-4D08-A13A-D17241BC2807}" srcOrd="2" destOrd="0" presId="urn:microsoft.com/office/officeart/2005/8/layout/hProcess3"/>
    <dgm:cxn modelId="{FD831D8A-3597-4822-8CC8-A3F78B02A66F}" type="presParOf" srcId="{A49B016F-7C3E-40F2-965C-52DEF78165DB}" destId="{E9CB3741-0B05-4D75-83A4-A1F50A14C9A1}" srcOrd="3" destOrd="0" presId="urn:microsoft.com/office/officeart/2005/8/layout/hProcess3"/>
    <dgm:cxn modelId="{80E7705B-0688-4345-B37B-01F1485FEF3F}" type="presParOf" srcId="{F7041757-72DE-4201-9C86-2D31547D7CED}" destId="{68F3FEF2-C8C6-45D1-BE38-2319F9FC893F}" srcOrd="6" destOrd="0" presId="urn:microsoft.com/office/officeart/2005/8/layout/hProcess3"/>
    <dgm:cxn modelId="{A55350D7-5FA4-4E84-8659-A2B52DBAB6C3}" type="presParOf" srcId="{F7041757-72DE-4201-9C86-2D31547D7CED}" destId="{E3AD09DF-CC11-47B9-8C32-3D1A0655DFD4}" srcOrd="7" destOrd="0" presId="urn:microsoft.com/office/officeart/2005/8/layout/hProcess3"/>
    <dgm:cxn modelId="{B45B0DE6-0D7A-49E1-885D-515D65417926}" type="presParOf" srcId="{E3AD09DF-CC11-47B9-8C32-3D1A0655DFD4}" destId="{78E68467-0688-499A-A343-A11D161B49D2}" srcOrd="0" destOrd="0" presId="urn:microsoft.com/office/officeart/2005/8/layout/hProcess3"/>
    <dgm:cxn modelId="{517E3A41-7ABA-4110-9165-687013E017CC}" type="presParOf" srcId="{E3AD09DF-CC11-47B9-8C32-3D1A0655DFD4}" destId="{07E6B219-75DF-4050-815D-D54E516770AD}" srcOrd="1" destOrd="0" presId="urn:microsoft.com/office/officeart/2005/8/layout/hProcess3"/>
    <dgm:cxn modelId="{33355806-37A4-4637-9CF5-25CAE71152C5}" type="presParOf" srcId="{E3AD09DF-CC11-47B9-8C32-3D1A0655DFD4}" destId="{C892A1D1-E04A-4E72-BE35-A9831E1557B6}" srcOrd="2" destOrd="0" presId="urn:microsoft.com/office/officeart/2005/8/layout/hProcess3"/>
    <dgm:cxn modelId="{25F412E0-B146-4C6B-AE2D-B2BA34BCF3D7}" type="presParOf" srcId="{E3AD09DF-CC11-47B9-8C32-3D1A0655DFD4}" destId="{5C3F53C8-071B-425C-BD90-1D45FF9168FD}" srcOrd="3" destOrd="0" presId="urn:microsoft.com/office/officeart/2005/8/layout/hProcess3"/>
    <dgm:cxn modelId="{31D558EB-B81D-4DDD-90EB-3E1551DAE6CC}" type="presParOf" srcId="{F7041757-72DE-4201-9C86-2D31547D7CED}" destId="{6828B22A-588A-419E-8E9F-BC3936FD5F0B}" srcOrd="8" destOrd="0" presId="urn:microsoft.com/office/officeart/2005/8/layout/hProcess3"/>
    <dgm:cxn modelId="{FF33C42D-7686-4B6E-915F-7309A258287C}" type="presParOf" srcId="{F7041757-72DE-4201-9C86-2D31547D7CED}" destId="{0F80C6E9-AE10-48A2-9F9A-51D7C205F564}" srcOrd="9" destOrd="0" presId="urn:microsoft.com/office/officeart/2005/8/layout/hProcess3"/>
    <dgm:cxn modelId="{09D82C04-0B7A-4A6E-BE47-2820EBF96796}" type="presParOf" srcId="{0F80C6E9-AE10-48A2-9F9A-51D7C205F564}" destId="{C76E1CD9-FB5D-48D3-A4B6-AE929C2416BF}" srcOrd="0" destOrd="0" presId="urn:microsoft.com/office/officeart/2005/8/layout/hProcess3"/>
    <dgm:cxn modelId="{4415E0D9-3F93-478D-AA1E-DC8A716C9B87}" type="presParOf" srcId="{0F80C6E9-AE10-48A2-9F9A-51D7C205F564}" destId="{A834333E-3FDD-42BC-BBFB-995276B479C7}" srcOrd="1" destOrd="0" presId="urn:microsoft.com/office/officeart/2005/8/layout/hProcess3"/>
    <dgm:cxn modelId="{18860B8D-FBE3-4E01-B2F3-1531C64CD222}" type="presParOf" srcId="{0F80C6E9-AE10-48A2-9F9A-51D7C205F564}" destId="{CA719B44-1E48-4827-9A88-D9CAF3526202}" srcOrd="2" destOrd="0" presId="urn:microsoft.com/office/officeart/2005/8/layout/hProcess3"/>
    <dgm:cxn modelId="{A24C69F4-1628-47A2-B876-0A3448CFDACC}" type="presParOf" srcId="{0F80C6E9-AE10-48A2-9F9A-51D7C205F564}" destId="{67E4B81D-3A6E-4D03-A422-A7F1BDCDC523}" srcOrd="3" destOrd="0" presId="urn:microsoft.com/office/officeart/2005/8/layout/hProcess3"/>
    <dgm:cxn modelId="{E411800C-F70A-480A-B1C5-0C8868FF5119}" type="presParOf" srcId="{F7041757-72DE-4201-9C86-2D31547D7CED}" destId="{9883595D-6015-4A96-ABE8-B8C42694B413}" srcOrd="10" destOrd="0" presId="urn:microsoft.com/office/officeart/2005/8/layout/hProcess3"/>
    <dgm:cxn modelId="{CD4D4B78-D1E7-4E41-A882-4823996B5029}" type="presParOf" srcId="{F7041757-72DE-4201-9C86-2D31547D7CED}" destId="{64185083-77B0-406D-9894-0B3D290A1940}" srcOrd="11" destOrd="0" presId="urn:microsoft.com/office/officeart/2005/8/layout/hProcess3"/>
    <dgm:cxn modelId="{0E799786-7C15-46A0-B9EE-7A367C4418E7}" type="presParOf" srcId="{64185083-77B0-406D-9894-0B3D290A1940}" destId="{6884BCEC-7125-4090-8518-78C13ED56CE4}" srcOrd="0" destOrd="0" presId="urn:microsoft.com/office/officeart/2005/8/layout/hProcess3"/>
    <dgm:cxn modelId="{221CD373-663D-4412-86BC-9396C9F4309E}" type="presParOf" srcId="{64185083-77B0-406D-9894-0B3D290A1940}" destId="{50F14867-D718-40F5-99BF-FCCEC0CFF327}" srcOrd="1" destOrd="0" presId="urn:microsoft.com/office/officeart/2005/8/layout/hProcess3"/>
    <dgm:cxn modelId="{CBACDD37-B9B8-447F-99A1-CD04FE2A7E74}" type="presParOf" srcId="{64185083-77B0-406D-9894-0B3D290A1940}" destId="{25D99936-E463-400E-9AA0-A7669E69D2D5}" srcOrd="2" destOrd="0" presId="urn:microsoft.com/office/officeart/2005/8/layout/hProcess3"/>
    <dgm:cxn modelId="{8255D329-11E9-4A9C-B48A-EA5DDCB6F05B}" type="presParOf" srcId="{64185083-77B0-406D-9894-0B3D290A1940}" destId="{D134B4BE-6E90-49D7-82E3-8867CC80A210}" srcOrd="3" destOrd="0" presId="urn:microsoft.com/office/officeart/2005/8/layout/hProcess3"/>
    <dgm:cxn modelId="{A9744924-22D3-48C3-AC4D-B1AF8083F01F}" type="presParOf" srcId="{F7041757-72DE-4201-9C86-2D31547D7CED}" destId="{8B696ECD-9116-4FFA-A542-7CCCCBACA692}" srcOrd="12" destOrd="0" presId="urn:microsoft.com/office/officeart/2005/8/layout/hProcess3"/>
    <dgm:cxn modelId="{CA8A3608-17B8-465C-A926-33F44290C83B}" type="presParOf" srcId="{F7041757-72DE-4201-9C86-2D31547D7CED}" destId="{BDF00F19-F156-48F5-BD8B-1BB734CB19EC}" srcOrd="13" destOrd="0" presId="urn:microsoft.com/office/officeart/2005/8/layout/hProcess3"/>
    <dgm:cxn modelId="{B1CCC6DD-8419-4746-8AD7-826D4F46C84A}" type="presParOf" srcId="{BDF00F19-F156-48F5-BD8B-1BB734CB19EC}" destId="{377AFB30-A383-4BB3-9A52-6110EDC4B173}" srcOrd="0" destOrd="0" presId="urn:microsoft.com/office/officeart/2005/8/layout/hProcess3"/>
    <dgm:cxn modelId="{961B4CC7-87F1-44B7-90EA-08516333A135}" type="presParOf" srcId="{BDF00F19-F156-48F5-BD8B-1BB734CB19EC}" destId="{8FB150D9-754B-40A8-B986-A5F07A0778DB}" srcOrd="1" destOrd="0" presId="urn:microsoft.com/office/officeart/2005/8/layout/hProcess3"/>
    <dgm:cxn modelId="{B691CC4A-21C3-438E-B955-39449DA44EE3}" type="presParOf" srcId="{BDF00F19-F156-48F5-BD8B-1BB734CB19EC}" destId="{4F961078-9E2E-42DE-9F7B-637446F430DC}" srcOrd="2" destOrd="0" presId="urn:microsoft.com/office/officeart/2005/8/layout/hProcess3"/>
    <dgm:cxn modelId="{F692BB73-F9A9-4E3B-9679-0F9FE2F51CA4}" type="presParOf" srcId="{BDF00F19-F156-48F5-BD8B-1BB734CB19EC}" destId="{E0D9F4D0-CA1B-4E0E-A7EC-5C66C701E1EC}" srcOrd="3" destOrd="0" presId="urn:microsoft.com/office/officeart/2005/8/layout/hProcess3"/>
    <dgm:cxn modelId="{9AC88DA9-B548-4DD8-A952-C978A67E93A0}" type="presParOf" srcId="{F7041757-72DE-4201-9C86-2D31547D7CED}" destId="{7630E689-58AF-408C-825A-EADBCF6A4DC9}" srcOrd="14" destOrd="0" presId="urn:microsoft.com/office/officeart/2005/8/layout/hProcess3"/>
    <dgm:cxn modelId="{64FBA487-2DC7-4174-A677-AD9B8AEDEAEA}" type="presParOf" srcId="{F7041757-72DE-4201-9C86-2D31547D7CED}" destId="{2C195BC9-6CF5-484E-84FE-2E2F7A286E36}" srcOrd="15" destOrd="0" presId="urn:microsoft.com/office/officeart/2005/8/layout/hProcess3"/>
    <dgm:cxn modelId="{D1C6D7E7-9FF9-4B22-9612-DDE75C97482D}" type="presParOf" srcId="{2C195BC9-6CF5-484E-84FE-2E2F7A286E36}" destId="{981454AD-73DA-4E02-90D1-6D8829936EA2}" srcOrd="0" destOrd="0" presId="urn:microsoft.com/office/officeart/2005/8/layout/hProcess3"/>
    <dgm:cxn modelId="{A14779ED-B163-4B07-BCEF-671BEBD2DF0A}" type="presParOf" srcId="{2C195BC9-6CF5-484E-84FE-2E2F7A286E36}" destId="{681A4B6C-0135-4B83-B3AB-28D12C158503}" srcOrd="1" destOrd="0" presId="urn:microsoft.com/office/officeart/2005/8/layout/hProcess3"/>
    <dgm:cxn modelId="{DFC4B10F-5609-4A04-8B90-258DBA5B2055}" type="presParOf" srcId="{2C195BC9-6CF5-484E-84FE-2E2F7A286E36}" destId="{772F2355-E028-4261-9128-26EFB136F2AC}" srcOrd="2" destOrd="0" presId="urn:microsoft.com/office/officeart/2005/8/layout/hProcess3"/>
    <dgm:cxn modelId="{0A7E1242-E5FD-4B30-B432-63A3AA320466}" type="presParOf" srcId="{2C195BC9-6CF5-484E-84FE-2E2F7A286E36}" destId="{D4159092-2C63-4763-9EC9-6BFBB63C0620}" srcOrd="3" destOrd="0" presId="urn:microsoft.com/office/officeart/2005/8/layout/hProcess3"/>
    <dgm:cxn modelId="{99BE8700-2E2C-4687-8C24-A072C19A20DA}" type="presParOf" srcId="{F7041757-72DE-4201-9C86-2D31547D7CED}" destId="{FE011672-129E-4566-A1D5-4890C3CD9063}" srcOrd="16" destOrd="0" presId="urn:microsoft.com/office/officeart/2005/8/layout/hProcess3"/>
    <dgm:cxn modelId="{C50E8EAB-296F-4BBA-BE73-2D82D7C777F0}" type="presParOf" srcId="{F7041757-72DE-4201-9C86-2D31547D7CED}" destId="{FA528D90-6E88-4F0E-B52F-22A67BA238F4}" srcOrd="17" destOrd="0" presId="urn:microsoft.com/office/officeart/2005/8/layout/hProcess3"/>
    <dgm:cxn modelId="{34262DCD-736C-45D5-AC72-46F16D2723E0}" type="presParOf" srcId="{F7041757-72DE-4201-9C86-2D31547D7CED}" destId="{A8B32F85-293A-49F3-9236-73AA83E61DC5}" srcOrd="1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B32F85-293A-49F3-9236-73AA83E61DC5}">
      <dsp:nvSpPr>
        <dsp:cNvPr id="0" name=""/>
        <dsp:cNvSpPr/>
      </dsp:nvSpPr>
      <dsp:spPr>
        <a:xfrm>
          <a:off x="0" y="0"/>
          <a:ext cx="8856921" cy="1584000"/>
        </a:xfrm>
        <a:prstGeom prst="rightArrow">
          <a:avLst/>
        </a:prstGeom>
        <a:solidFill>
          <a:srgbClr val="DDDDDD">
            <a:hueOff val="0"/>
            <a:satOff val="0"/>
            <a:lumOff val="0"/>
            <a:alphaOff val="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1A4B6C-0135-4B83-B3AB-28D12C158503}">
      <dsp:nvSpPr>
        <dsp:cNvPr id="0" name=""/>
        <dsp:cNvSpPr/>
      </dsp:nvSpPr>
      <dsp:spPr>
        <a:xfrm>
          <a:off x="7188069" y="410181"/>
          <a:ext cx="825874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2017</a:t>
          </a:r>
          <a:endParaRPr lang="de-DE" sz="2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7188069" y="410181"/>
        <a:ext cx="825874" cy="792000"/>
      </dsp:txXfrm>
    </dsp:sp>
    <dsp:sp modelId="{8FB150D9-754B-40A8-B986-A5F07A0778DB}">
      <dsp:nvSpPr>
        <dsp:cNvPr id="0" name=""/>
        <dsp:cNvSpPr/>
      </dsp:nvSpPr>
      <dsp:spPr>
        <a:xfrm>
          <a:off x="6678940" y="439715"/>
          <a:ext cx="825874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6678940" y="439715"/>
        <a:ext cx="825874" cy="792000"/>
      </dsp:txXfrm>
    </dsp:sp>
    <dsp:sp modelId="{50F14867-D718-40F5-99BF-FCCEC0CFF327}">
      <dsp:nvSpPr>
        <dsp:cNvPr id="0" name=""/>
        <dsp:cNvSpPr/>
      </dsp:nvSpPr>
      <dsp:spPr>
        <a:xfrm>
          <a:off x="5688945" y="439715"/>
          <a:ext cx="825874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2015</a:t>
          </a:r>
          <a:endParaRPr lang="de-DE" sz="2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688945" y="439715"/>
        <a:ext cx="825874" cy="792000"/>
      </dsp:txXfrm>
    </dsp:sp>
    <dsp:sp modelId="{A834333E-3FDD-42BC-BBFB-995276B479C7}">
      <dsp:nvSpPr>
        <dsp:cNvPr id="0" name=""/>
        <dsp:cNvSpPr/>
      </dsp:nvSpPr>
      <dsp:spPr>
        <a:xfrm>
          <a:off x="4564255" y="433157"/>
          <a:ext cx="825874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2014</a:t>
          </a:r>
          <a:endParaRPr lang="de-DE" sz="2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564255" y="433157"/>
        <a:ext cx="825874" cy="792000"/>
      </dsp:txXfrm>
    </dsp:sp>
    <dsp:sp modelId="{07E6B219-75DF-4050-815D-D54E516770AD}">
      <dsp:nvSpPr>
        <dsp:cNvPr id="0" name=""/>
        <dsp:cNvSpPr/>
      </dsp:nvSpPr>
      <dsp:spPr>
        <a:xfrm>
          <a:off x="3072911" y="410181"/>
          <a:ext cx="820605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2013</a:t>
          </a:r>
          <a:endParaRPr lang="de-DE" sz="2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072911" y="410181"/>
        <a:ext cx="820605" cy="792000"/>
      </dsp:txXfrm>
    </dsp:sp>
    <dsp:sp modelId="{983EC76F-34D4-49D9-8A25-B9D09117FA02}">
      <dsp:nvSpPr>
        <dsp:cNvPr id="0" name=""/>
        <dsp:cNvSpPr/>
      </dsp:nvSpPr>
      <dsp:spPr>
        <a:xfrm>
          <a:off x="1810762" y="396551"/>
          <a:ext cx="820605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2011</a:t>
          </a:r>
          <a:endParaRPr lang="de-DE" sz="2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810762" y="396551"/>
        <a:ext cx="820605" cy="792000"/>
      </dsp:txXfrm>
    </dsp:sp>
    <dsp:sp modelId="{DA6300FB-D625-41A7-ACB4-21016A34738D}">
      <dsp:nvSpPr>
        <dsp:cNvPr id="0" name=""/>
        <dsp:cNvSpPr/>
      </dsp:nvSpPr>
      <dsp:spPr>
        <a:xfrm>
          <a:off x="1230823" y="439715"/>
          <a:ext cx="820605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230823" y="439715"/>
        <a:ext cx="820605" cy="792000"/>
      </dsp:txXfrm>
    </dsp:sp>
    <dsp:sp modelId="{B8712785-5D4E-4055-A5D1-4B22D2EFE030}">
      <dsp:nvSpPr>
        <dsp:cNvPr id="0" name=""/>
        <dsp:cNvSpPr/>
      </dsp:nvSpPr>
      <dsp:spPr>
        <a:xfrm>
          <a:off x="231489" y="439715"/>
          <a:ext cx="820605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2006</a:t>
          </a:r>
          <a:endParaRPr lang="de-DE" sz="22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31489" y="439715"/>
        <a:ext cx="820605" cy="792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6" y="0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8981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6" y="9408981"/>
            <a:ext cx="294428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2724FB91-8468-C347-8CC0-BB8CAE3C9E0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38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0" y="0"/>
            <a:ext cx="4953000" cy="3714750"/>
          </a:xfrm>
        </p:spPr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EAB71C-816D-4EFA-A28A-8EB9D8D48A5E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  <p:sp>
        <p:nvSpPr>
          <p:cNvPr id="3" name="Notizen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859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35297" indent="-282806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31226" indent="-226245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583716" indent="-226245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36207" indent="-226245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488697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4118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39367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4616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1C96B795-E5D5-477E-90C9-7208E59EAAF5}" type="slidenum">
              <a:rPr lang="de-DE" altLang="de-DE" sz="1200"/>
              <a:pPr/>
              <a:t>10</a:t>
            </a:fld>
            <a:endParaRPr lang="de-DE" altLang="de-DE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73175" y="0"/>
            <a:ext cx="4021138" cy="3014663"/>
          </a:xfrm>
          <a:ln/>
        </p:spPr>
      </p:sp>
      <p:sp>
        <p:nvSpPr>
          <p:cNvPr id="3" name="Notizen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324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C9981E-CCC1-4C98-8E4D-6A93193001CC}" type="slidenum">
              <a:rPr lang="de-DE"/>
              <a:pPr>
                <a:defRPr/>
              </a:pPr>
              <a:t>11</a:t>
            </a:fld>
            <a:endParaRPr lang="de-DE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52413" y="498475"/>
            <a:ext cx="6537325" cy="4902200"/>
          </a:xfrm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631771" y="9408981"/>
            <a:ext cx="2944283" cy="495300"/>
          </a:xfrm>
        </p:spPr>
        <p:txBody>
          <a:bodyPr/>
          <a:lstStyle/>
          <a:p>
            <a:pPr>
              <a:defRPr/>
            </a:pPr>
            <a:fld id="{4212F5AA-06B4-4311-8020-0A3A353DE49A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8563" y="0"/>
            <a:ext cx="3711575" cy="2782888"/>
          </a:xfrm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35297" indent="-282806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31226" indent="-226245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583716" indent="-226245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36207" indent="-226245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488697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4118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39367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4616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1C96B795-E5D5-477E-90C9-7208E59EAAF5}" type="slidenum">
              <a:rPr lang="de-DE" altLang="de-DE" sz="1200"/>
              <a:pPr/>
              <a:t>3</a:t>
            </a:fld>
            <a:endParaRPr lang="de-DE" altLang="de-DE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7663" y="0"/>
            <a:ext cx="6442075" cy="4830763"/>
          </a:xfrm>
          <a:ln/>
        </p:spPr>
      </p:sp>
      <p:sp>
        <p:nvSpPr>
          <p:cNvPr id="3" name="Notizen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324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35297" indent="-282806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31226" indent="-226245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583716" indent="-226245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36207" indent="-226245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488697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4118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39367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4616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1C96B795-E5D5-477E-90C9-7208E59EAAF5}" type="slidenum">
              <a:rPr lang="de-DE" altLang="de-DE" sz="1200"/>
              <a:pPr/>
              <a:t>4</a:t>
            </a:fld>
            <a:endParaRPr lang="de-DE" altLang="de-DE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0"/>
            <a:ext cx="4624387" cy="3467100"/>
          </a:xfrm>
          <a:ln/>
        </p:spPr>
      </p:sp>
      <p:sp>
        <p:nvSpPr>
          <p:cNvPr id="3" name="Notizen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324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35297" indent="-282806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31226" indent="-226245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583716" indent="-226245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36207" indent="-226245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488697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4118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39367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4616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1C96B795-E5D5-477E-90C9-7208E59EAAF5}" type="slidenum">
              <a:rPr lang="de-DE" altLang="de-DE" sz="1200"/>
              <a:pPr/>
              <a:t>5</a:t>
            </a:fld>
            <a:endParaRPr lang="de-DE" altLang="de-DE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250825"/>
            <a:ext cx="5008563" cy="3756025"/>
          </a:xfrm>
          <a:ln/>
        </p:spPr>
      </p:sp>
      <p:sp>
        <p:nvSpPr>
          <p:cNvPr id="3" name="Notizen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324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35297" indent="-282806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31226" indent="-226245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583716" indent="-226245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36207" indent="-226245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488697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4118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39367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4616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1C96B795-E5D5-477E-90C9-7208E59EAAF5}" type="slidenum">
              <a:rPr lang="de-DE" altLang="de-DE" sz="1200"/>
              <a:pPr/>
              <a:t>6</a:t>
            </a:fld>
            <a:endParaRPr lang="de-DE" altLang="de-DE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96900" y="250825"/>
            <a:ext cx="6067425" cy="4549775"/>
          </a:xfrm>
          <a:ln/>
        </p:spPr>
      </p:sp>
      <p:sp>
        <p:nvSpPr>
          <p:cNvPr id="3" name="Notizen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324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35297" indent="-282806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31226" indent="-226245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583716" indent="-226245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36207" indent="-226245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488697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4118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39367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4616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1C96B795-E5D5-477E-90C9-7208E59EAAF5}" type="slidenum">
              <a:rPr lang="de-DE" altLang="de-DE" sz="1200"/>
              <a:pPr/>
              <a:t>7</a:t>
            </a:fld>
            <a:endParaRPr lang="de-DE" altLang="de-DE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6875" y="0"/>
            <a:ext cx="5716588" cy="4286250"/>
          </a:xfrm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324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35297" indent="-282806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31226" indent="-226245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583716" indent="-226245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36207" indent="-226245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488697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4118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39367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4616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1C96B795-E5D5-477E-90C9-7208E59EAAF5}" type="slidenum">
              <a:rPr lang="de-DE" altLang="de-DE" sz="1200"/>
              <a:pPr/>
              <a:t>8</a:t>
            </a:fld>
            <a:endParaRPr lang="de-DE" altLang="de-DE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98475" y="107950"/>
            <a:ext cx="5172075" cy="3879850"/>
          </a:xfrm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324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35297" indent="-282806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31226" indent="-226245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583716" indent="-226245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36207" indent="-226245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488697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4118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39367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46168" indent="-2262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1C96B795-E5D5-477E-90C9-7208E59EAAF5}" type="slidenum">
              <a:rPr lang="de-DE" altLang="de-DE" sz="1200"/>
              <a:pPr/>
              <a:t>9</a:t>
            </a:fld>
            <a:endParaRPr lang="de-DE" altLang="de-DE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884363" y="0"/>
            <a:ext cx="2665412" cy="1998663"/>
          </a:xfrm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324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_Hintergrund_01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44475" y="1556792"/>
            <a:ext cx="7881938" cy="3729596"/>
          </a:xfrm>
        </p:spPr>
        <p:txBody>
          <a:bodyPr anchor="t"/>
          <a:lstStyle>
            <a:lvl1pPr>
              <a:defRPr sz="3000">
                <a:latin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250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3FA44-F549-914C-96DC-D8DEA74983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894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04788" y="1931988"/>
            <a:ext cx="3921125" cy="3783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78313" y="1931988"/>
            <a:ext cx="3922712" cy="3783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5F381-D75E-B844-8849-1DCB093067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Umwelt- und Planungsrecht AT – Wintersemester 2015/2016 – 8. Veranstaltung</a:t>
            </a:r>
            <a:endParaRPr lang="de-DE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40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F80F2-5ED8-5646-8541-3A7FEF22F4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Umwelt- und Planungsrecht AT – Wintersemester 2015/2016 – 8. Veranstaltung</a:t>
            </a:r>
            <a:endParaRPr lang="de-D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557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D4395-D19D-3A4F-B0BC-195F4F4669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Umwelt- und Planungsrecht AT – Wintersemester 2015/2016 – 8. Veranstaltung</a:t>
            </a:r>
            <a:endParaRPr lang="de-DE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079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BB930-BE49-8540-ACC5-B69031E7E4A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Umwelt- und Planungsrecht AT – Wintersemester 2015/2016 – 8. Veranstaltung</a:t>
            </a:r>
            <a:endParaRPr lang="de-D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250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P_Hintergrund_01b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04788" y="857250"/>
            <a:ext cx="7996237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&gt; Überschrift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4788" y="1931988"/>
            <a:ext cx="7996237" cy="378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77238" y="611188"/>
            <a:ext cx="6016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>
                <a:solidFill>
                  <a:srgbClr val="000000"/>
                </a:solidFill>
                <a:latin typeface="Verdana" charset="0"/>
                <a:cs typeface="Arial" charset="0"/>
              </a:defRPr>
            </a:lvl1pPr>
          </a:lstStyle>
          <a:p>
            <a:pPr>
              <a:defRPr/>
            </a:pPr>
            <a:fld id="{D57B288B-B711-054E-9BAD-DAA1D56804A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575" y="654050"/>
            <a:ext cx="501491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solidFill>
                  <a:srgbClr val="000000"/>
                </a:solidFill>
                <a:latin typeface="Verdana" charset="0"/>
                <a:cs typeface="Arial" charset="0"/>
              </a:defRPr>
            </a:lvl1pPr>
          </a:lstStyle>
          <a:p>
            <a:pPr>
              <a:defRPr/>
            </a:pPr>
            <a:r>
              <a:rPr lang="de-DE" dirty="0" smtClean="0"/>
              <a:t>Umwelt- und Planungsrecht AT – Wintersemester 2015/2016 – 8. Veranstaltung</a:t>
            </a: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284663" y="188913"/>
            <a:ext cx="2133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971550" y="6534150"/>
            <a:ext cx="72009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de-DE" sz="1000" smtClean="0">
                <a:solidFill>
                  <a:schemeClr val="bg2"/>
                </a:solidFill>
                <a:latin typeface="Verdana" charset="0"/>
                <a:cs typeface="Verdana" charset="0"/>
              </a:rPr>
              <a:t>Prof. Dr. Sabine Schlacke – Institut für Umwelt- und Planungsrecht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Verdana" pitchFamily="34" charset="0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Verdana" pitchFamily="34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Verdana" pitchFamily="34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Verdana" pitchFamily="34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Verdana" pitchFamily="34" charset="0"/>
          <a:ea typeface="ＭＳ Ｐゴシック" pitchFamily="34" charset="-128"/>
          <a:cs typeface="ＭＳ Ｐゴシック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B1CA00"/>
          </a:solidFill>
          <a:latin typeface="MetaNormal-Roman" pitchFamily="18" charset="0"/>
          <a:ea typeface="ＭＳ Ｐゴシック" pitchFamily="34" charset="-128"/>
        </a:defRPr>
      </a:lvl9pPr>
    </p:titleStyle>
    <p:bodyStyle>
      <a:lvl1pPr marL="1588" indent="179388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bg2"/>
          </a:solidFill>
          <a:latin typeface="Verdana" pitchFamily="34" charset="0"/>
          <a:ea typeface="+mn-ea"/>
          <a:cs typeface="ＭＳ Ｐゴシック"/>
        </a:defRPr>
      </a:lvl1pPr>
      <a:lvl2pPr marL="361950" indent="169863" algn="l" rtl="0" eaLnBrk="0" fontAlgn="base" hangingPunct="0">
        <a:spcBef>
          <a:spcPct val="20000"/>
        </a:spcBef>
        <a:spcAft>
          <a:spcPct val="0"/>
        </a:spcAft>
        <a:buFont typeface="MetaNormal-Roman" charset="0"/>
        <a:buChar char="•"/>
        <a:defRPr sz="1600">
          <a:solidFill>
            <a:schemeClr val="bg2"/>
          </a:solidFill>
          <a:latin typeface="Verdana" pitchFamily="34" charset="0"/>
          <a:ea typeface="+mn-ea"/>
          <a:cs typeface="ＭＳ Ｐゴシック"/>
        </a:defRPr>
      </a:lvl2pPr>
      <a:lvl3pPr marL="712788" indent="179388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bg2"/>
          </a:solidFill>
          <a:latin typeface="Verdana" pitchFamily="34" charset="0"/>
          <a:ea typeface="+mn-ea"/>
          <a:cs typeface="ＭＳ Ｐゴシック"/>
        </a:defRPr>
      </a:lvl3pPr>
      <a:lvl4pPr marL="1073150" indent="180975" algn="l" rtl="0" eaLnBrk="0" fontAlgn="base" hangingPunct="0">
        <a:spcBef>
          <a:spcPct val="20000"/>
        </a:spcBef>
        <a:spcAft>
          <a:spcPct val="0"/>
        </a:spcAft>
        <a:buFont typeface="MetaNormal-Roman" charset="0"/>
        <a:buChar char="•"/>
        <a:defRPr sz="1600">
          <a:solidFill>
            <a:schemeClr val="bg2"/>
          </a:solidFill>
          <a:latin typeface="Verdana" pitchFamily="34" charset="0"/>
          <a:ea typeface="+mn-ea"/>
          <a:cs typeface="ＭＳ Ｐゴシック"/>
        </a:defRPr>
      </a:lvl4pPr>
      <a:lvl5pPr marL="1435100" indent="180975" algn="l" rtl="0" eaLnBrk="0" fontAlgn="base" hangingPunct="0">
        <a:spcBef>
          <a:spcPct val="20000"/>
        </a:spcBef>
        <a:spcAft>
          <a:spcPct val="0"/>
        </a:spcAft>
        <a:buFont typeface="MetaNormal-Roman" charset="0"/>
        <a:buChar char="•"/>
        <a:defRPr sz="1600">
          <a:solidFill>
            <a:schemeClr val="bg2"/>
          </a:solidFill>
          <a:latin typeface="Verdana" pitchFamily="34" charset="0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2391" y="1436461"/>
            <a:ext cx="7786695" cy="3802062"/>
          </a:xfrm>
        </p:spPr>
        <p:txBody>
          <a:bodyPr/>
          <a:lstStyle/>
          <a:p>
            <a:pPr algn="ctr"/>
            <a:r>
              <a:rPr lang="de-DE" dirty="0" smtClean="0">
                <a:solidFill>
                  <a:schemeClr val="bg1"/>
                </a:solidFill>
              </a:rPr>
              <a:t>Überblick über die Novelle des </a:t>
            </a:r>
            <a:br>
              <a:rPr lang="de-DE" dirty="0" smtClean="0">
                <a:solidFill>
                  <a:schemeClr val="bg1"/>
                </a:solidFill>
              </a:rPr>
            </a:br>
            <a:r>
              <a:rPr lang="de-DE" dirty="0" err="1" smtClean="0">
                <a:solidFill>
                  <a:schemeClr val="bg1"/>
                </a:solidFill>
              </a:rPr>
              <a:t>UmwRG</a:t>
            </a:r>
            <a:r>
              <a:rPr lang="de-DE" dirty="0" smtClean="0">
                <a:solidFill>
                  <a:schemeClr val="bg1"/>
                </a:solidFill>
              </a:rPr>
              <a:t> 2017</a:t>
            </a:r>
            <a:r>
              <a:rPr lang="de-DE" sz="2000" dirty="0" smtClean="0">
                <a:solidFill>
                  <a:schemeClr val="bg1"/>
                </a:solidFill>
              </a:rPr>
              <a:t/>
            </a:r>
            <a:br>
              <a:rPr lang="de-DE" sz="2000" dirty="0" smtClean="0">
                <a:solidFill>
                  <a:schemeClr val="bg1"/>
                </a:solidFill>
              </a:rPr>
            </a:br>
            <a:r>
              <a:rPr lang="de-DE" sz="2000" dirty="0" smtClean="0">
                <a:solidFill>
                  <a:srgbClr val="151515"/>
                </a:solidFill>
              </a:rPr>
              <a:t/>
            </a:r>
            <a:br>
              <a:rPr lang="de-DE" sz="2000" dirty="0" smtClean="0">
                <a:solidFill>
                  <a:srgbClr val="151515"/>
                </a:solidFill>
              </a:rPr>
            </a:br>
            <a:r>
              <a:rPr lang="de-DE" sz="2000" dirty="0" smtClean="0">
                <a:solidFill>
                  <a:srgbClr val="151515"/>
                </a:solidFill>
              </a:rPr>
              <a:t/>
            </a:r>
            <a:br>
              <a:rPr lang="de-DE" sz="2000" dirty="0" smtClean="0">
                <a:solidFill>
                  <a:srgbClr val="151515"/>
                </a:solidFill>
              </a:rPr>
            </a:br>
            <a:r>
              <a:rPr lang="de-DE" sz="2000" dirty="0" smtClean="0">
                <a:solidFill>
                  <a:srgbClr val="151515"/>
                </a:solidFill>
              </a:rPr>
              <a:t/>
            </a:r>
            <a:br>
              <a:rPr lang="de-DE" sz="2000" dirty="0" smtClean="0">
                <a:solidFill>
                  <a:srgbClr val="151515"/>
                </a:solidFill>
              </a:rPr>
            </a:br>
            <a:r>
              <a:rPr lang="de-DE" sz="2000" dirty="0" smtClean="0">
                <a:solidFill>
                  <a:srgbClr val="151515"/>
                </a:solidFill>
              </a:rPr>
              <a:t/>
            </a:r>
            <a:br>
              <a:rPr lang="de-DE" sz="2000" dirty="0" smtClean="0">
                <a:solidFill>
                  <a:srgbClr val="151515"/>
                </a:solidFill>
              </a:rPr>
            </a:br>
            <a:r>
              <a:rPr lang="de-DE" sz="2000" dirty="0" smtClean="0">
                <a:solidFill>
                  <a:srgbClr val="151515"/>
                </a:solidFill>
              </a:rPr>
              <a:t/>
            </a:r>
            <a:br>
              <a:rPr lang="de-DE" sz="2000" dirty="0" smtClean="0">
                <a:solidFill>
                  <a:srgbClr val="151515"/>
                </a:solidFill>
              </a:rPr>
            </a:br>
            <a:r>
              <a:rPr lang="de-DE" sz="2000" dirty="0" smtClean="0">
                <a:solidFill>
                  <a:srgbClr val="151515"/>
                </a:solidFill>
              </a:rPr>
              <a:t/>
            </a:r>
            <a:br>
              <a:rPr lang="de-DE" sz="2000" dirty="0" smtClean="0">
                <a:solidFill>
                  <a:srgbClr val="151515"/>
                </a:solidFill>
              </a:rPr>
            </a:br>
            <a:r>
              <a:rPr lang="de-DE" sz="2000" dirty="0" smtClean="0">
                <a:solidFill>
                  <a:srgbClr val="151515"/>
                </a:solidFill>
              </a:rPr>
              <a:t>Prof. Dr. Sabine Schlacke</a:t>
            </a:r>
            <a:br>
              <a:rPr lang="de-DE" sz="2000" dirty="0" smtClean="0">
                <a:solidFill>
                  <a:srgbClr val="151515"/>
                </a:solidFill>
              </a:rPr>
            </a:br>
            <a:r>
              <a:rPr lang="de-DE" sz="1600" dirty="0" smtClean="0">
                <a:solidFill>
                  <a:srgbClr val="151515"/>
                </a:solidFill>
              </a:rPr>
              <a:t>Institut für Umwelt- und Planungsrecht</a:t>
            </a:r>
            <a:r>
              <a:rPr lang="de-DE" sz="1600" dirty="0">
                <a:solidFill>
                  <a:srgbClr val="151515"/>
                </a:solidFill>
              </a:rPr>
              <a:t/>
            </a:r>
            <a:br>
              <a:rPr lang="de-DE" sz="1600" dirty="0">
                <a:solidFill>
                  <a:srgbClr val="151515"/>
                </a:solidFill>
              </a:rPr>
            </a:br>
            <a:r>
              <a:rPr lang="de-DE" sz="1600" dirty="0" smtClean="0">
                <a:solidFill>
                  <a:srgbClr val="151515"/>
                </a:solidFill>
              </a:rPr>
              <a:t/>
            </a:r>
            <a:br>
              <a:rPr lang="de-DE" sz="1600" dirty="0" smtClean="0">
                <a:solidFill>
                  <a:srgbClr val="151515"/>
                </a:solidFill>
              </a:rPr>
            </a:br>
            <a:r>
              <a:rPr lang="de-DE" sz="1600" dirty="0" smtClean="0">
                <a:solidFill>
                  <a:srgbClr val="151515"/>
                </a:solidFill>
              </a:rPr>
              <a:t/>
            </a:r>
            <a:br>
              <a:rPr lang="de-DE" sz="1600" dirty="0" smtClean="0">
                <a:solidFill>
                  <a:srgbClr val="151515"/>
                </a:solidFill>
              </a:rPr>
            </a:br>
            <a:r>
              <a:rPr lang="de-DE" sz="1300" dirty="0" smtClean="0">
                <a:solidFill>
                  <a:srgbClr val="151515"/>
                </a:solidFill>
              </a:rPr>
              <a:t>www.jura.uni-muenster.de/de/institute/institut-fuer-umwelt-und-planungsrecht</a:t>
            </a:r>
            <a:r>
              <a:rPr lang="de-DE" sz="1300" dirty="0">
                <a:solidFill>
                  <a:srgbClr val="151515"/>
                </a:solidFill>
              </a:rPr>
              <a:t>/</a:t>
            </a:r>
            <a:endParaRPr lang="de-DE" sz="13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0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377238" y="611188"/>
            <a:ext cx="601662" cy="37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buFontTx/>
              <a:buNone/>
            </a:pPr>
            <a:fld id="{5417A3B5-080D-4D27-818E-360634981572}" type="slidenum">
              <a:rPr lang="de-DE" altLang="de-DE" smtClean="0">
                <a:solidFill>
                  <a:srgbClr val="000000"/>
                </a:solidFill>
                <a:cs typeface="Arial" charset="0"/>
              </a:rPr>
              <a:pPr>
                <a:buFontTx/>
                <a:buNone/>
              </a:pPr>
              <a:t>10</a:t>
            </a:fld>
            <a:endParaRPr lang="de-DE" altLang="de-D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04788" y="816589"/>
            <a:ext cx="7996237" cy="1001713"/>
          </a:xfrm>
        </p:spPr>
        <p:txBody>
          <a:bodyPr/>
          <a:lstStyle/>
          <a:p>
            <a:pPr>
              <a:tabLst>
                <a:tab pos="449263" algn="l"/>
              </a:tabLst>
            </a:pPr>
            <a:r>
              <a:rPr lang="de-DE" sz="1800" kern="1200" dirty="0">
                <a:solidFill>
                  <a:srgbClr val="151515"/>
                </a:solidFill>
              </a:rPr>
              <a:t>	</a:t>
            </a:r>
            <a:r>
              <a:rPr lang="de-DE" sz="2000" kern="1200" dirty="0" smtClean="0">
                <a:solidFill>
                  <a:schemeClr val="bg1"/>
                </a:solidFill>
              </a:rPr>
              <a:t>D. </a:t>
            </a:r>
            <a:r>
              <a:rPr lang="de-DE" sz="2000" kern="1200" dirty="0">
                <a:solidFill>
                  <a:schemeClr val="bg1"/>
                </a:solidFill>
              </a:rPr>
              <a:t>Rechtssystematische Bewertung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77040" y="2298360"/>
            <a:ext cx="779501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80340" indent="-180340">
              <a:spcBef>
                <a:spcPts val="600"/>
              </a:spcBef>
              <a:spcAft>
                <a:spcPts val="0"/>
              </a:spcAft>
            </a:pPr>
            <a:endParaRPr lang="de-DE" sz="1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itchFamily="2" charset="2"/>
              <a:buChar char="à"/>
              <a:tabLst>
                <a:tab pos="266700" algn="l"/>
              </a:tabLst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erhebliche Unterschiede zwischen verfahrensrechtlichen und prozessualen Anforderungen für Art. 9 Abs. 2 und 9 Abs. 3 AK-Gegenstände</a:t>
            </a:r>
          </a:p>
          <a:p>
            <a:pPr marL="285750" indent="-285750">
              <a:buFont typeface="Wingdings" pitchFamily="2" charset="2"/>
              <a:buChar char="à"/>
              <a:tabLst>
                <a:tab pos="266700" algn="l"/>
              </a:tabLst>
            </a:pPr>
            <a:endParaRPr lang="de-DE" sz="16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Wingdings" pitchFamily="2" charset="2"/>
              <a:buChar char="à"/>
              <a:tabLst>
                <a:tab pos="266700" algn="l"/>
              </a:tabLst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auch im Rahmen der Art. 9 Abs. 3 AK 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verfahrensrechtlichen und prozessualen Anforderungen </a:t>
            </a:r>
            <a:endParaRPr lang="de-DE" sz="16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Wingdings" pitchFamily="2" charset="2"/>
              <a:buChar char="à"/>
              <a:tabLst>
                <a:tab pos="266700" algn="l"/>
              </a:tabLst>
            </a:pPr>
            <a:endParaRPr lang="de-DE" sz="16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Wingdings" pitchFamily="2" charset="2"/>
              <a:buChar char="à"/>
              <a:tabLst>
                <a:tab pos="266700" algn="l"/>
              </a:tabLst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sehr verstreute Regelungen – systematisch schwer auffindbar innerhalb des </a:t>
            </a:r>
            <a:r>
              <a:rPr lang="de-DE" sz="16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UmwRG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und Bezugnahme zur VwGO</a:t>
            </a:r>
            <a:endParaRPr lang="de-DE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65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0" y="1775675"/>
            <a:ext cx="8559209" cy="4798763"/>
          </a:xfrm>
        </p:spPr>
        <p:txBody>
          <a:bodyPr/>
          <a:lstStyle/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dirty="0" smtClean="0">
              <a:solidFill>
                <a:schemeClr val="accent4">
                  <a:lumMod val="1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indent="0">
              <a:spcBef>
                <a:spcPts val="0"/>
              </a:spcBef>
              <a:buNone/>
            </a:pP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	Zweifel </a:t>
            </a:r>
            <a:r>
              <a:rPr lang="de-DE" dirty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der Völker- und Unionsrechtskonformität insb. bzgl. 	</a:t>
            </a:r>
          </a:p>
          <a:p>
            <a:pPr lvl="1" indent="0">
              <a:spcBef>
                <a:spcPts val="0"/>
              </a:spcBef>
              <a:buNone/>
            </a:pP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	Anwendungsbereich (Listenprinzip und Differenzierung zwischen 	Verbands- und Individualklägern (</a:t>
            </a:r>
            <a:r>
              <a:rPr lang="de-DE" dirty="0" err="1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EuGH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: Braunbär II, </a:t>
            </a:r>
            <a:r>
              <a:rPr lang="de-DE" dirty="0" err="1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Protect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lvl="1" indent="0">
              <a:spcBef>
                <a:spcPts val="0"/>
              </a:spcBef>
              <a:buNone/>
            </a:pPr>
            <a:endParaRPr lang="de-DE" dirty="0" smtClean="0">
              <a:solidFill>
                <a:schemeClr val="accent4">
                  <a:lumMod val="1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indent="0">
              <a:spcBef>
                <a:spcPts val="0"/>
              </a:spcBef>
              <a:buNone/>
            </a:pP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	Tendenz zu objektiver Rechtskontrolle (auch für Individualklagen)</a:t>
            </a:r>
          </a:p>
          <a:p>
            <a:pPr lvl="1" indent="0">
              <a:spcBef>
                <a:spcPts val="600"/>
              </a:spcBef>
              <a:buNone/>
            </a:pPr>
            <a:r>
              <a:rPr lang="de-DE" dirty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dirty="0" err="1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EuGH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: Braunbär II, </a:t>
            </a:r>
            <a:r>
              <a:rPr lang="de-DE" dirty="0" err="1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Protect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-Entscheidung wegen Bezugnahme auf </a:t>
            </a:r>
            <a:b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	Art. 47 </a:t>
            </a:r>
            <a:r>
              <a:rPr lang="de-DE" dirty="0" err="1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GRCh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lvl="1" indent="0">
              <a:spcBef>
                <a:spcPts val="600"/>
              </a:spcBef>
              <a:buNone/>
            </a:pPr>
            <a:endParaRPr lang="de-DE" dirty="0" smtClean="0">
              <a:solidFill>
                <a:schemeClr val="accent4">
                  <a:lumMod val="1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indent="0">
              <a:spcBef>
                <a:spcPts val="600"/>
              </a:spcBef>
              <a:buNone/>
            </a:pP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	Vereinfachung und Überführung des </a:t>
            </a:r>
            <a:r>
              <a:rPr lang="de-DE" dirty="0" err="1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in die VwGO?</a:t>
            </a:r>
            <a:endParaRPr lang="de-DE" dirty="0">
              <a:solidFill>
                <a:schemeClr val="accent4">
                  <a:lumMod val="1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indent="0">
              <a:spcBef>
                <a:spcPts val="600"/>
              </a:spcBef>
              <a:buNone/>
            </a:pPr>
            <a:endParaRPr lang="de-DE" dirty="0" smtClean="0">
              <a:solidFill>
                <a:schemeClr val="accent4">
                  <a:lumMod val="1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indent="0">
              <a:spcBef>
                <a:spcPts val="600"/>
              </a:spcBef>
              <a:buNone/>
            </a:pPr>
            <a:r>
              <a:rPr lang="de-DE" dirty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Neujustierung des deutschen Verwaltungsrechtsschutzes –   </a:t>
            </a:r>
            <a:b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solidFill>
                  <a:schemeClr val="accent4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    	Reduzierung der verwaltungsgerichtlichen Kontrolldichte?</a:t>
            </a:r>
          </a:p>
          <a:p>
            <a:pPr lvl="1" indent="0">
              <a:spcBef>
                <a:spcPts val="600"/>
              </a:spcBef>
              <a:buNone/>
            </a:pPr>
            <a:endParaRPr lang="de-DE" sz="1800" dirty="0" smtClean="0">
              <a:solidFill>
                <a:schemeClr val="accent4">
                  <a:lumMod val="1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2" indent="0">
              <a:spcBef>
                <a:spcPts val="600"/>
              </a:spcBef>
              <a:buNone/>
            </a:pPr>
            <a:endParaRPr lang="de-DE" sz="1800" dirty="0" smtClean="0">
              <a:solidFill>
                <a:schemeClr val="accent4">
                  <a:lumMod val="1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spcBef>
                <a:spcPts val="600"/>
              </a:spcBef>
              <a:buFontTx/>
              <a:buChar char="-"/>
            </a:pPr>
            <a:endParaRPr lang="de-DE" sz="1800" dirty="0">
              <a:solidFill>
                <a:schemeClr val="accent4">
                  <a:lumMod val="1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B00C55-7D2C-4F66-81DF-8F6CB990B3E6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79512" y="773611"/>
            <a:ext cx="8379697" cy="1001713"/>
          </a:xfrm>
        </p:spPr>
        <p:txBody>
          <a:bodyPr/>
          <a:lstStyle/>
          <a:p>
            <a:r>
              <a:rPr lang="de-DE" sz="1800" dirty="0" smtClean="0">
                <a:solidFill>
                  <a:schemeClr val="bg1"/>
                </a:solidFill>
              </a:rPr>
              <a:t>	E. </a:t>
            </a:r>
            <a:r>
              <a:rPr lang="de-DE" sz="1800" dirty="0">
                <a:solidFill>
                  <a:schemeClr val="bg1"/>
                </a:solidFill>
              </a:rPr>
              <a:t>Ausblick: Dauerbaustelle </a:t>
            </a:r>
            <a:r>
              <a:rPr lang="de-DE" sz="1800" dirty="0" err="1">
                <a:solidFill>
                  <a:schemeClr val="bg1"/>
                </a:solidFill>
              </a:rPr>
              <a:t>UmwRG</a:t>
            </a:r>
            <a:r>
              <a:rPr lang="de-DE" sz="1800" dirty="0">
                <a:solidFill>
                  <a:schemeClr val="bg1"/>
                </a:solidFill>
              </a:rPr>
              <a:t> fertiggestellt?</a:t>
            </a:r>
            <a:br>
              <a:rPr lang="de-DE" sz="1800" dirty="0">
                <a:solidFill>
                  <a:schemeClr val="bg1"/>
                </a:solidFill>
              </a:rPr>
            </a:br>
            <a:endParaRPr lang="de-DE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329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6654150"/>
              </p:ext>
            </p:extLst>
          </p:nvPr>
        </p:nvGraphicFramePr>
        <p:xfrm>
          <a:off x="0" y="2471193"/>
          <a:ext cx="8856921" cy="1620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Pfeil nach unten 2"/>
          <p:cNvSpPr/>
          <p:nvPr/>
        </p:nvSpPr>
        <p:spPr bwMode="auto">
          <a:xfrm>
            <a:off x="380056" y="3651744"/>
            <a:ext cx="484632" cy="1083929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solidFill>
                <a:schemeClr val="tx1"/>
              </a:solidFill>
              <a:effectLst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206618" y="1647645"/>
            <a:ext cx="7996237" cy="1083692"/>
          </a:xfrm>
        </p:spPr>
        <p:txBody>
          <a:bodyPr/>
          <a:lstStyle/>
          <a:p>
            <a:pPr>
              <a:tabLst>
                <a:tab pos="982663" algn="l"/>
              </a:tabLst>
            </a:pPr>
            <a:r>
              <a:rPr lang="de-DE" sz="2600" dirty="0" smtClean="0"/>
              <a:t/>
            </a:r>
            <a:br>
              <a:rPr lang="de-DE" sz="2600" dirty="0" smtClean="0"/>
            </a:br>
            <a:r>
              <a:rPr lang="de-DE" sz="2600" dirty="0" smtClean="0"/>
              <a:t/>
            </a:r>
            <a:br>
              <a:rPr lang="de-DE" sz="2600" dirty="0" smtClean="0"/>
            </a:br>
            <a:r>
              <a:rPr lang="de-DE" sz="1600" b="1" dirty="0" smtClean="0">
                <a:sym typeface="Wingdings" panose="05000000000000000000" pitchFamily="2" charset="2"/>
              </a:rPr>
              <a:t></a:t>
            </a:r>
            <a:r>
              <a:rPr lang="de-DE" sz="1600" dirty="0" smtClean="0">
                <a:solidFill>
                  <a:schemeClr val="bg1"/>
                </a:solidFill>
              </a:rPr>
              <a:t> 2001:	</a:t>
            </a:r>
            <a:r>
              <a:rPr lang="de-DE" sz="1600" b="1" dirty="0" err="1" smtClean="0">
                <a:solidFill>
                  <a:schemeClr val="bg1"/>
                </a:solidFill>
              </a:rPr>
              <a:t>Aarhus</a:t>
            </a:r>
            <a:r>
              <a:rPr lang="de-DE" sz="1600" b="1" dirty="0" smtClean="0">
                <a:solidFill>
                  <a:schemeClr val="bg1"/>
                </a:solidFill>
              </a:rPr>
              <a:t>-Konvention </a:t>
            </a:r>
            <a:br>
              <a:rPr lang="de-DE" sz="1600" b="1" dirty="0" smtClean="0">
                <a:solidFill>
                  <a:schemeClr val="bg1"/>
                </a:solidFill>
              </a:rPr>
            </a:br>
            <a:r>
              <a:rPr lang="de-DE" sz="1600" dirty="0" smtClean="0">
                <a:solidFill>
                  <a:schemeClr val="bg1"/>
                </a:solidFill>
              </a:rPr>
              <a:t/>
            </a:r>
            <a:br>
              <a:rPr lang="de-DE" sz="1600" dirty="0" smtClean="0">
                <a:solidFill>
                  <a:schemeClr val="bg1"/>
                </a:solidFill>
              </a:rPr>
            </a:br>
            <a:r>
              <a:rPr lang="de-DE" sz="1600" b="1" dirty="0" smtClean="0">
                <a:sym typeface="Wingdings" panose="05000000000000000000" pitchFamily="2" charset="2"/>
              </a:rPr>
              <a:t></a:t>
            </a:r>
            <a:r>
              <a:rPr lang="de-DE" sz="1600" b="1" dirty="0" smtClean="0"/>
              <a:t> </a:t>
            </a:r>
            <a:r>
              <a:rPr lang="de-DE" sz="1600" dirty="0" smtClean="0">
                <a:solidFill>
                  <a:schemeClr val="bg1"/>
                </a:solidFill>
              </a:rPr>
              <a:t>2003:	Art</a:t>
            </a:r>
            <a:r>
              <a:rPr lang="de-DE" sz="1600" dirty="0">
                <a:solidFill>
                  <a:schemeClr val="bg1"/>
                </a:solidFill>
              </a:rPr>
              <a:t>. Art. 10a UVP-RL (jetzt: </a:t>
            </a:r>
            <a:r>
              <a:rPr lang="de-DE" sz="1600" b="1" dirty="0">
                <a:solidFill>
                  <a:schemeClr val="bg1"/>
                </a:solidFill>
              </a:rPr>
              <a:t>Art. 11 UVP-RL</a:t>
            </a:r>
            <a:r>
              <a:rPr lang="de-DE" sz="1600" dirty="0">
                <a:solidFill>
                  <a:schemeClr val="bg1"/>
                </a:solidFill>
              </a:rPr>
              <a:t>) und </a:t>
            </a:r>
            <a:r>
              <a:rPr lang="de-DE" sz="1600" dirty="0" smtClean="0">
                <a:solidFill>
                  <a:schemeClr val="bg1"/>
                </a:solidFill>
              </a:rPr>
              <a:t/>
            </a:r>
            <a:br>
              <a:rPr lang="de-DE" sz="1600" dirty="0" smtClean="0">
                <a:solidFill>
                  <a:schemeClr val="bg1"/>
                </a:solidFill>
              </a:rPr>
            </a:br>
            <a:r>
              <a:rPr lang="de-DE" sz="1600" dirty="0" smtClean="0">
                <a:solidFill>
                  <a:schemeClr val="bg1"/>
                </a:solidFill>
              </a:rPr>
              <a:t>	Art</a:t>
            </a:r>
            <a:r>
              <a:rPr lang="de-DE" sz="1600" dirty="0">
                <a:solidFill>
                  <a:schemeClr val="bg1"/>
                </a:solidFill>
              </a:rPr>
              <a:t>. 15 IVU-RL (jetzt: </a:t>
            </a:r>
            <a:r>
              <a:rPr lang="de-DE" sz="1600" b="1" dirty="0">
                <a:solidFill>
                  <a:schemeClr val="bg1"/>
                </a:solidFill>
              </a:rPr>
              <a:t>Art. 25 </a:t>
            </a:r>
            <a:r>
              <a:rPr lang="de-DE" sz="1600" b="1" dirty="0" smtClean="0">
                <a:solidFill>
                  <a:schemeClr val="bg1"/>
                </a:solidFill>
              </a:rPr>
              <a:t>IE-RL</a:t>
            </a:r>
            <a:r>
              <a:rPr lang="de-DE" sz="1600" dirty="0" smtClean="0">
                <a:solidFill>
                  <a:schemeClr val="bg1"/>
                </a:solidFill>
              </a:rPr>
              <a:t>)</a:t>
            </a:r>
            <a:endParaRPr lang="de-DE" sz="2600" dirty="0"/>
          </a:p>
        </p:txBody>
      </p:sp>
      <p:sp>
        <p:nvSpPr>
          <p:cNvPr id="19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377238" y="611188"/>
            <a:ext cx="601662" cy="37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buFontTx/>
              <a:buNone/>
            </a:pPr>
            <a:fld id="{5417A3B5-080D-4D27-818E-360634981572}" type="slidenum">
              <a:rPr lang="de-DE" altLang="de-DE" smtClean="0">
                <a:solidFill>
                  <a:srgbClr val="000000"/>
                </a:solidFill>
                <a:cs typeface="Arial" charset="0"/>
              </a:rPr>
              <a:pPr>
                <a:buFontTx/>
                <a:buNone/>
              </a:pPr>
              <a:t>2</a:t>
            </a:fld>
            <a:endParaRPr lang="de-DE" altLang="de-D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" name="Pfeil nach unten 28"/>
          <p:cNvSpPr/>
          <p:nvPr/>
        </p:nvSpPr>
        <p:spPr bwMode="auto">
          <a:xfrm>
            <a:off x="2071977" y="3673375"/>
            <a:ext cx="484632" cy="877655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solidFill>
                <a:schemeClr val="tx1"/>
              </a:solidFill>
              <a:effectLst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0" name="Pfeil nach unten 29"/>
          <p:cNvSpPr/>
          <p:nvPr/>
        </p:nvSpPr>
        <p:spPr bwMode="auto">
          <a:xfrm>
            <a:off x="3243530" y="3673375"/>
            <a:ext cx="484632" cy="50158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solidFill>
                <a:schemeClr val="tx1"/>
              </a:solidFill>
              <a:effectLst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1" name="Pfeil nach unten 30"/>
          <p:cNvSpPr/>
          <p:nvPr/>
        </p:nvSpPr>
        <p:spPr bwMode="auto">
          <a:xfrm>
            <a:off x="5864884" y="3651745"/>
            <a:ext cx="484632" cy="494963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solidFill>
                <a:schemeClr val="tx1"/>
              </a:solidFill>
              <a:effectLst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2" name="Pfeil nach unten 31"/>
          <p:cNvSpPr/>
          <p:nvPr/>
        </p:nvSpPr>
        <p:spPr bwMode="auto">
          <a:xfrm>
            <a:off x="7372573" y="3623622"/>
            <a:ext cx="484632" cy="869030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solidFill>
                <a:schemeClr val="tx1"/>
              </a:solidFill>
              <a:effectLst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5" name="Pfeil nach unten 44"/>
          <p:cNvSpPr/>
          <p:nvPr/>
        </p:nvSpPr>
        <p:spPr bwMode="auto">
          <a:xfrm>
            <a:off x="4666240" y="3630548"/>
            <a:ext cx="484632" cy="821326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solidFill>
                <a:schemeClr val="tx1"/>
              </a:solidFill>
              <a:effectLst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30089" y="4687426"/>
            <a:ext cx="984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endParaRPr lang="de-DE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670849" y="4523960"/>
            <a:ext cx="14285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u="sng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EuGH:</a:t>
            </a:r>
          </a:p>
          <a:p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de-DE" sz="14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Trianel</a:t>
            </a:r>
            <a:endParaRPr lang="de-DE" sz="14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Braunbär I</a:t>
            </a:r>
            <a:endParaRPr lang="de-DE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990900" y="4153635"/>
            <a:ext cx="1189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i="1" kern="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Novelle</a:t>
            </a:r>
            <a:endParaRPr lang="de-DE" sz="1400" dirty="0"/>
          </a:p>
        </p:txBody>
      </p:sp>
      <p:sp>
        <p:nvSpPr>
          <p:cNvPr id="7" name="Textfeld 6"/>
          <p:cNvSpPr txBox="1"/>
          <p:nvPr/>
        </p:nvSpPr>
        <p:spPr>
          <a:xfrm>
            <a:off x="4419870" y="4425816"/>
            <a:ext cx="1281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</a:t>
            </a: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</a:t>
            </a:r>
            <a:b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4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Committee</a:t>
            </a:r>
            <a:endParaRPr lang="de-DE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500536" y="4112203"/>
            <a:ext cx="1189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i="1" kern="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Novelle</a:t>
            </a:r>
            <a:endParaRPr lang="de-DE" sz="1400" dirty="0"/>
          </a:p>
        </p:txBody>
      </p:sp>
      <p:sp>
        <p:nvSpPr>
          <p:cNvPr id="13" name="Textfeld 12"/>
          <p:cNvSpPr txBox="1"/>
          <p:nvPr/>
        </p:nvSpPr>
        <p:spPr>
          <a:xfrm>
            <a:off x="7187489" y="4490241"/>
            <a:ext cx="1189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de-DE" sz="1400" b="1" i="1" kern="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</a:t>
            </a:r>
            <a:r>
              <a:rPr lang="de-DE" sz="1400" b="1" i="1" kern="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Novelle</a:t>
            </a:r>
            <a:endParaRPr lang="de-DE" sz="1400" b="1" i="1" kern="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90880" y="4952857"/>
            <a:ext cx="192552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u="sng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BVerwG:</a:t>
            </a: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Luftreinhalteplan</a:t>
            </a:r>
            <a:b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Darmstadt</a:t>
            </a:r>
            <a:endParaRPr lang="de-DE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955904" y="5691521"/>
            <a:ext cx="1314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u="sng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EuGH:</a:t>
            </a:r>
          </a:p>
          <a:p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KOM./.DEU</a:t>
            </a:r>
            <a:endParaRPr lang="de-DE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541750" y="5884814"/>
            <a:ext cx="1423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u="sng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EuGH:</a:t>
            </a: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4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Altrip</a:t>
            </a:r>
            <a:endParaRPr lang="de-DE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0" name="Gewinkelte Verbindung 39"/>
          <p:cNvCxnSpPr/>
          <p:nvPr/>
        </p:nvCxnSpPr>
        <p:spPr bwMode="auto">
          <a:xfrm flipV="1">
            <a:off x="2717593" y="4454420"/>
            <a:ext cx="684494" cy="464340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Gerade Verbindung mit Pfeil 47"/>
          <p:cNvCxnSpPr/>
          <p:nvPr/>
        </p:nvCxnSpPr>
        <p:spPr bwMode="auto">
          <a:xfrm>
            <a:off x="3012478" y="5124090"/>
            <a:ext cx="342245" cy="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Gewinkelte Verbindung 55"/>
          <p:cNvCxnSpPr/>
          <p:nvPr/>
        </p:nvCxnSpPr>
        <p:spPr bwMode="auto">
          <a:xfrm rot="5400000" flipH="1" flipV="1">
            <a:off x="4665663" y="4849187"/>
            <a:ext cx="1584283" cy="794749"/>
          </a:xfrm>
          <a:prstGeom prst="bentConnector3">
            <a:avLst>
              <a:gd name="adj1" fmla="val -638"/>
            </a:avLst>
          </a:prstGeom>
          <a:solidFill>
            <a:schemeClr val="accent1"/>
          </a:solidFill>
          <a:ln w="28575" cap="flat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Gerade Verbindung mit Pfeil 67"/>
          <p:cNvCxnSpPr>
            <a:endCxn id="13" idx="1"/>
          </p:cNvCxnSpPr>
          <p:nvPr/>
        </p:nvCxnSpPr>
        <p:spPr bwMode="auto">
          <a:xfrm flipV="1">
            <a:off x="5739318" y="4644130"/>
            <a:ext cx="1448171" cy="1592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Gerade Verbindung mit Pfeil 69"/>
          <p:cNvCxnSpPr/>
          <p:nvPr/>
        </p:nvCxnSpPr>
        <p:spPr bwMode="auto">
          <a:xfrm flipV="1">
            <a:off x="5313500" y="4803398"/>
            <a:ext cx="1957188" cy="5187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2" name="Textfeld 81"/>
          <p:cNvSpPr txBox="1"/>
          <p:nvPr/>
        </p:nvSpPr>
        <p:spPr>
          <a:xfrm>
            <a:off x="386983" y="982663"/>
            <a:ext cx="62735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8788" indent="-457200">
              <a:buAutoNum type="alphaUcPeriod"/>
            </a:pPr>
            <a:r>
              <a:rPr lang="de-DE" sz="2000" dirty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Überblick</a:t>
            </a:r>
            <a:r>
              <a:rPr lang="de-DE" sz="2000" dirty="0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 </a:t>
            </a:r>
            <a:r>
              <a:rPr lang="de-DE" sz="2000" dirty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über die Entwicklung des </a:t>
            </a:r>
            <a:r>
              <a:rPr lang="de-DE" sz="2000" dirty="0" err="1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UmwRG</a:t>
            </a:r>
            <a:endParaRPr lang="de-DE" sz="2000" dirty="0">
              <a:solidFill>
                <a:schemeClr val="bg1"/>
              </a:solidFill>
              <a:latin typeface="Verdana" pitchFamily="34" charset="0"/>
              <a:cs typeface="ＭＳ Ｐゴシック"/>
            </a:endParaRPr>
          </a:p>
          <a:p>
            <a:pPr marL="1588"/>
            <a:endParaRPr lang="de-DE" sz="2800" dirty="0">
              <a:solidFill>
                <a:schemeClr val="bg1"/>
              </a:solidFill>
              <a:latin typeface="Verdana" pitchFamily="34" charset="0"/>
              <a:cs typeface="ＭＳ Ｐゴシック"/>
            </a:endParaRPr>
          </a:p>
        </p:txBody>
      </p:sp>
      <p:cxnSp>
        <p:nvCxnSpPr>
          <p:cNvPr id="37" name="Gewinkelte Verbindung 36"/>
          <p:cNvCxnSpPr/>
          <p:nvPr/>
        </p:nvCxnSpPr>
        <p:spPr bwMode="auto">
          <a:xfrm rot="5400000" flipH="1" flipV="1">
            <a:off x="6766882" y="5073564"/>
            <a:ext cx="841215" cy="68449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7450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14455" y="1560899"/>
            <a:ext cx="8136905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18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I. Anwendungsbereich: § 1 Abs. 1 S. 1 </a:t>
            </a:r>
            <a:r>
              <a:rPr lang="de-DE" sz="18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UmwRG</a:t>
            </a:r>
            <a:endParaRPr lang="de-DE" sz="18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de-DE" sz="1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„alte“ Rechtsbehelfsgegenstände: Nr. 1 und 2: Art. 9 Abs. 2 AK </a:t>
            </a:r>
            <a:r>
              <a:rPr lang="de-DE" sz="16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i.V.m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. Art. 6 Abs. 1 </a:t>
            </a:r>
            <a:r>
              <a:rPr lang="de-DE" sz="16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lit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. a und Anhang 1 AK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de-DE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„neue“ Rechtsbehelfsgegenstände: 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Nr. 4-6 des § 1 Abs. 1 S. 1 </a:t>
            </a:r>
            <a:r>
              <a:rPr lang="de-DE" sz="16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beruht auf Art. 9 III AK: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„Zusätzlich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unbeschadet der in den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Abs.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und 2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genannten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Überprüfungsverfahren stellt jede Vertragspartei sicher, dass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Mitglieder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Öffentlichkeit (…),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Zugang zu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verwaltungsbehördlichen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gerichtlichen Verfahren haben, um die von </a:t>
            </a: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Privatpersonen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Behörden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vorgenommenen </a:t>
            </a:r>
            <a:r>
              <a:rPr lang="de-DE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Handlungen und begangenen Unterlassungen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anzufechten, die gegen </a:t>
            </a: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umweltbezogene Bestimmungen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ihres innerstaatlichen Rechts verstoßen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.“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à"/>
            </a:pP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Nr. 2a und 2b: Seveso-III-RL 2012/18/EU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à"/>
            </a:pP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Nr. 3: Umweltschadens-RL 2004/35/EG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à"/>
            </a:pPr>
            <a:endParaRPr lang="de-DE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377238" y="611188"/>
            <a:ext cx="601662" cy="37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buFontTx/>
              <a:buNone/>
            </a:pPr>
            <a:fld id="{5417A3B5-080D-4D27-818E-360634981572}" type="slidenum">
              <a:rPr lang="de-DE" altLang="de-DE" smtClean="0">
                <a:solidFill>
                  <a:srgbClr val="000000"/>
                </a:solidFill>
                <a:cs typeface="Arial" charset="0"/>
              </a:rPr>
              <a:pPr>
                <a:buFontTx/>
                <a:buNone/>
              </a:pPr>
              <a:t>3</a:t>
            </a:fld>
            <a:endParaRPr lang="de-DE" altLang="de-D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14455" y="974037"/>
            <a:ext cx="4029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588"/>
            <a:r>
              <a:rPr lang="de-DE" sz="2000" dirty="0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A. </a:t>
            </a:r>
            <a:r>
              <a:rPr lang="de-DE" sz="2000" dirty="0" err="1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UmwRG</a:t>
            </a:r>
            <a:r>
              <a:rPr lang="de-DE" sz="2000" dirty="0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 2017 – Überblick  </a:t>
            </a:r>
            <a:endParaRPr lang="de-DE" sz="2000" dirty="0">
              <a:solidFill>
                <a:schemeClr val="bg1"/>
              </a:solidFill>
              <a:latin typeface="Verdana" pitchFamily="34" charset="0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4066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14455" y="1560899"/>
            <a:ext cx="8136905" cy="343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18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Neue sonderprozessuale Regelungen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de-DE" sz="1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à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Jahresfrist für Rechtsbehelfe, wenn Entscheidung nicht bekannt gegeben wurde (§ 2 Abs. 3 S. 1 </a:t>
            </a:r>
            <a:r>
              <a:rPr lang="de-DE" sz="16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UmwRG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)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à"/>
            </a:pP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à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Verlängerung der Klagebegründungsfrist (10 Wochen) und Verschärfung der Verlängerungsoptionen (§ 6 </a:t>
            </a:r>
            <a:r>
              <a:rPr lang="de-DE" sz="16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UmwRG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)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à"/>
            </a:pP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à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Klarstellungen bzgl. Anerkennungsverfahren (§ 3 </a:t>
            </a:r>
            <a:r>
              <a:rPr lang="de-DE" sz="16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UmwRG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), Veröffentlichungspflicht im Internet</a:t>
            </a: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à"/>
            </a:pPr>
            <a:endParaRPr lang="de-DE" sz="1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377238" y="611188"/>
            <a:ext cx="601662" cy="37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buFontTx/>
              <a:buNone/>
            </a:pPr>
            <a:fld id="{5417A3B5-080D-4D27-818E-360634981572}" type="slidenum">
              <a:rPr lang="de-DE" altLang="de-DE" smtClean="0">
                <a:solidFill>
                  <a:srgbClr val="000000"/>
                </a:solidFill>
                <a:cs typeface="Arial" charset="0"/>
              </a:rPr>
              <a:pPr>
                <a:buFontTx/>
                <a:buNone/>
              </a:pPr>
              <a:t>4</a:t>
            </a:fld>
            <a:endParaRPr lang="de-DE" altLang="de-D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14455" y="974037"/>
            <a:ext cx="39539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8788" indent="-457200">
              <a:buAutoNum type="alphaUcPeriod"/>
            </a:pPr>
            <a:r>
              <a:rPr lang="de-DE" sz="2000" dirty="0" err="1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UmwRG</a:t>
            </a:r>
            <a:r>
              <a:rPr lang="de-DE" sz="2000" dirty="0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 2017 – Überblick</a:t>
            </a:r>
            <a:endParaRPr lang="de-DE" sz="2000" dirty="0">
              <a:solidFill>
                <a:schemeClr val="bg1"/>
              </a:solidFill>
              <a:latin typeface="Verdana" pitchFamily="34" charset="0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2103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65610" y="1615204"/>
            <a:ext cx="8111628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lvl="0">
              <a:spcBef>
                <a:spcPts val="1200"/>
              </a:spcBef>
            </a:pPr>
            <a:endParaRPr lang="de-DE" sz="1600" dirty="0" smtClean="0">
              <a:solidFill>
                <a:schemeClr val="bg1"/>
              </a:solidFill>
              <a:latin typeface="Verdana" pitchFamily="34" charset="0"/>
              <a:ea typeface="+mn-ea"/>
              <a:cs typeface="ＭＳ Ｐゴシック"/>
            </a:endParaRPr>
          </a:p>
          <a:p>
            <a:pPr marL="285750" indent="-28575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Ausweitung der 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Rügebefugnis und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Kontrollmaßstabs auf objektive Rechtsverletzungen (nicht mehr umweltbezogen) </a:t>
            </a: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Aufhebung materieller Präklusionsanordnungen und eine neue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Missbrauchsklausel </a:t>
            </a:r>
          </a:p>
          <a:p>
            <a:pPr marL="285750" indent="-28575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Aufhebung der Akzessorietät von Klage und Mitwirkung im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Verwaltungsverfahren </a:t>
            </a: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18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Ausdehnung von 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Heilungsmöglichkeiten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Verfahrens- und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materielle Entscheidungsmängel – auch auf gebundene Entscheidungen</a:t>
            </a:r>
            <a:endParaRPr lang="de-DE" dirty="0" smtClean="0">
              <a:solidFill>
                <a:schemeClr val="bg1"/>
              </a:solidFill>
              <a:latin typeface="Verdana" pitchFamily="34" charset="0"/>
              <a:ea typeface="+mn-ea"/>
              <a:cs typeface="ＭＳ Ｐゴシック"/>
            </a:endParaRP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377238" y="611188"/>
            <a:ext cx="601662" cy="37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buFontTx/>
              <a:buNone/>
            </a:pPr>
            <a:fld id="{5417A3B5-080D-4D27-818E-360634981572}" type="slidenum">
              <a:rPr lang="de-DE" altLang="de-DE" smtClean="0">
                <a:solidFill>
                  <a:srgbClr val="000000"/>
                </a:solidFill>
                <a:cs typeface="Arial" charset="0"/>
              </a:rPr>
              <a:pPr>
                <a:buFontTx/>
                <a:buNone/>
              </a:pPr>
              <a:t>5</a:t>
            </a:fld>
            <a:endParaRPr lang="de-DE" altLang="de-DE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124691" y="1131470"/>
            <a:ext cx="9019309" cy="53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Verdana" pitchFamily="34" charset="0"/>
                <a:ea typeface="+mj-ea"/>
                <a:cs typeface="ＭＳ Ｐゴシック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B1CA00"/>
                </a:solidFill>
                <a:latin typeface="MetaNormal-Roman" pitchFamily="18" charset="0"/>
                <a:ea typeface="ＭＳ Ｐゴシック" pitchFamily="34" charset="-128"/>
              </a:defRPr>
            </a:lvl9pPr>
          </a:lstStyle>
          <a:p>
            <a:r>
              <a:rPr lang="de-DE" sz="2000" kern="0" dirty="0">
                <a:solidFill>
                  <a:schemeClr val="bg1"/>
                </a:solidFill>
              </a:rPr>
              <a:t>B</a:t>
            </a:r>
            <a:r>
              <a:rPr lang="de-DE" sz="2000" kern="0" dirty="0" smtClean="0">
                <a:solidFill>
                  <a:schemeClr val="bg1"/>
                </a:solidFill>
              </a:rPr>
              <a:t>. </a:t>
            </a:r>
            <a:r>
              <a:rPr lang="de-DE" sz="2000" dirty="0">
                <a:solidFill>
                  <a:schemeClr val="bg1"/>
                </a:solidFill>
              </a:rPr>
              <a:t>Neuerungen für </a:t>
            </a:r>
            <a:r>
              <a:rPr lang="de-DE" sz="2000" b="1" dirty="0">
                <a:solidFill>
                  <a:schemeClr val="bg1"/>
                </a:solidFill>
              </a:rPr>
              <a:t>„alte“ Art. 9 Abs. 2 </a:t>
            </a:r>
            <a:r>
              <a:rPr lang="de-DE" sz="2000" b="1" dirty="0" smtClean="0">
                <a:solidFill>
                  <a:schemeClr val="bg1"/>
                </a:solidFill>
              </a:rPr>
              <a:t>AK</a:t>
            </a:r>
            <a:r>
              <a:rPr lang="de-DE" sz="2000" dirty="0" smtClean="0">
                <a:solidFill>
                  <a:schemeClr val="bg1"/>
                </a:solidFill>
              </a:rPr>
              <a:t>-Rechtsbehelfsgegen-</a:t>
            </a:r>
            <a:br>
              <a:rPr lang="de-DE" sz="2000" dirty="0" smtClean="0">
                <a:solidFill>
                  <a:schemeClr val="bg1"/>
                </a:solidFill>
              </a:rPr>
            </a:br>
            <a:r>
              <a:rPr lang="de-DE" sz="2000" dirty="0" smtClean="0">
                <a:solidFill>
                  <a:schemeClr val="bg1"/>
                </a:solidFill>
              </a:rPr>
              <a:t>    stände</a:t>
            </a:r>
            <a:endParaRPr lang="de-DE" sz="2000" kern="0" dirty="0"/>
          </a:p>
        </p:txBody>
      </p:sp>
    </p:spTree>
    <p:extLst>
      <p:ext uri="{BB962C8B-B14F-4D97-AF65-F5344CB8AC3E}">
        <p14:creationId xmlns:p14="http://schemas.microsoft.com/office/powerpoint/2010/main" val="85972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65609" y="2027310"/>
            <a:ext cx="8296499" cy="343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342900" lvl="0" indent="-342900">
              <a:spcBef>
                <a:spcPts val="1200"/>
              </a:spcBef>
              <a:buAutoNum type="arabicPeriod"/>
            </a:pPr>
            <a:endParaRPr lang="de-DE" sz="1800" dirty="0" smtClean="0">
              <a:solidFill>
                <a:schemeClr val="bg1"/>
              </a:solidFill>
              <a:latin typeface="Verdana" pitchFamily="34" charset="0"/>
              <a:ea typeface="+mn-ea"/>
              <a:cs typeface="ＭＳ Ｐゴシック"/>
            </a:endParaRP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Nr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4: 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Entscheidungen über die Annahme oder Änderung von Plänen und Programmen </a:t>
            </a:r>
            <a:r>
              <a:rPr lang="de-DE" sz="16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iSv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§ 2 Abs. 5 UVPG, die SUP-pflichtig nach Bundes- oder Landesrecht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(=&gt; Prof. </a:t>
            </a:r>
            <a:r>
              <a:rPr lang="de-DE" sz="16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Durner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Nr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5: 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Verwaltungsakte oder öffentlich-rechtliche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Verträge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Nr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6: 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Verwaltungsakte über Überwachungs- und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Aufsichtsmaßnahmen</a:t>
            </a: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1800" dirty="0" smtClean="0">
              <a:solidFill>
                <a:schemeClr val="bg1"/>
              </a:solidFill>
              <a:latin typeface="Verdana" pitchFamily="34" charset="0"/>
              <a:ea typeface="+mn-ea"/>
              <a:cs typeface="ＭＳ Ｐゴシック"/>
            </a:endParaRPr>
          </a:p>
          <a:p>
            <a:pPr lvl="0">
              <a:spcBef>
                <a:spcPts val="1200"/>
              </a:spcBef>
            </a:pPr>
            <a:endParaRPr lang="de-DE" dirty="0" smtClean="0">
              <a:solidFill>
                <a:schemeClr val="bg1"/>
              </a:solidFill>
              <a:latin typeface="Verdana" pitchFamily="34" charset="0"/>
              <a:ea typeface="+mn-ea"/>
              <a:cs typeface="ＭＳ Ｐゴシック"/>
            </a:endParaRP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377238" y="611188"/>
            <a:ext cx="601662" cy="37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buFontTx/>
              <a:buNone/>
            </a:pPr>
            <a:fld id="{5417A3B5-080D-4D27-818E-360634981572}" type="slidenum">
              <a:rPr lang="de-DE" altLang="de-DE" smtClean="0">
                <a:solidFill>
                  <a:srgbClr val="000000"/>
                </a:solidFill>
                <a:cs typeface="Arial" charset="0"/>
              </a:rPr>
              <a:pPr>
                <a:buFontTx/>
                <a:buNone/>
              </a:pPr>
              <a:t>6</a:t>
            </a:fld>
            <a:endParaRPr lang="de-DE" altLang="de-DE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90055" y="857249"/>
            <a:ext cx="9053945" cy="1001713"/>
          </a:xfrm>
        </p:spPr>
        <p:txBody>
          <a:bodyPr/>
          <a:lstStyle/>
          <a:p>
            <a:pPr lvl="0"/>
            <a:r>
              <a:rPr lang="de-DE" sz="2000" kern="1200" dirty="0">
                <a:solidFill>
                  <a:schemeClr val="bg1"/>
                </a:solidFill>
              </a:rPr>
              <a:t>C. </a:t>
            </a:r>
            <a:r>
              <a:rPr lang="de-DE" sz="2000" kern="1200" dirty="0" smtClean="0">
                <a:solidFill>
                  <a:schemeClr val="bg1"/>
                </a:solidFill>
              </a:rPr>
              <a:t>„</a:t>
            </a:r>
            <a:r>
              <a:rPr lang="de-DE" sz="2000" b="1" kern="1200" dirty="0" smtClean="0">
                <a:solidFill>
                  <a:schemeClr val="bg1"/>
                </a:solidFill>
              </a:rPr>
              <a:t>Neue</a:t>
            </a:r>
            <a:r>
              <a:rPr lang="de-DE" sz="2000" b="1" kern="1200" dirty="0">
                <a:solidFill>
                  <a:schemeClr val="bg1"/>
                </a:solidFill>
              </a:rPr>
              <a:t>“ Art. 9 Abs. 3 AK</a:t>
            </a:r>
            <a:r>
              <a:rPr lang="de-DE" sz="2000" kern="1200" dirty="0">
                <a:solidFill>
                  <a:schemeClr val="bg1"/>
                </a:solidFill>
              </a:rPr>
              <a:t>-Rechtsbehelfsgegen-</a:t>
            </a:r>
            <a:br>
              <a:rPr lang="de-DE" sz="2000" kern="1200" dirty="0">
                <a:solidFill>
                  <a:schemeClr val="bg1"/>
                </a:solidFill>
              </a:rPr>
            </a:br>
            <a:r>
              <a:rPr lang="de-DE" sz="2000" kern="1200" dirty="0">
                <a:solidFill>
                  <a:schemeClr val="bg1"/>
                </a:solidFill>
              </a:rPr>
              <a:t>    stände (Nr. 4 bis 6 </a:t>
            </a:r>
            <a:r>
              <a:rPr lang="de-DE" sz="2000" kern="1200" dirty="0" err="1">
                <a:solidFill>
                  <a:schemeClr val="bg1"/>
                </a:solidFill>
              </a:rPr>
              <a:t>UmwRG</a:t>
            </a:r>
            <a:r>
              <a:rPr lang="de-DE" sz="2000" kern="12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895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66211" y="1595540"/>
            <a:ext cx="831668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80340" indent="-180340">
              <a:spcBef>
                <a:spcPts val="600"/>
              </a:spcBef>
              <a:spcAft>
                <a:spcPts val="0"/>
              </a:spcAft>
            </a:pPr>
            <a:r>
              <a:rPr lang="de-DE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Nr. 5: </a:t>
            </a:r>
            <a:r>
              <a:rPr lang="de-DE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Verwaltungsakte oder öffentlich-rechtliche </a:t>
            </a: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Verträge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durch die </a:t>
            </a:r>
            <a:r>
              <a:rPr lang="de-DE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als in den </a:t>
            </a:r>
            <a:r>
              <a:rPr lang="de-DE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Nrn. 1-2b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genannte </a:t>
            </a:r>
            <a:r>
              <a:rPr lang="de-DE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Vorhaben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unter </a:t>
            </a:r>
            <a:r>
              <a:rPr lang="de-DE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Anwendung umweltbezogener </a:t>
            </a: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Rechtsvorschriften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Bundes- oder Landesrechts oder unmittelbar geltender Rechtsakte der Europäischen Union </a:t>
            </a:r>
            <a:r>
              <a:rPr lang="de-DE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zugelassen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werden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180340" indent="-180340">
              <a:spcBef>
                <a:spcPts val="600"/>
              </a:spcBef>
              <a:spcAft>
                <a:spcPts val="0"/>
              </a:spcAft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Voraussetzungen:</a:t>
            </a:r>
          </a:p>
          <a:p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Verwaltungsakte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i.S.v. § 35 VwVfG,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ö-r Verträge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i.S.v. § 54 VwVfG</a:t>
            </a:r>
          </a:p>
          <a:p>
            <a:r>
              <a:rPr lang="de-DE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Nrn. 1-2b </a:t>
            </a:r>
            <a:r>
              <a:rPr lang="de-DE" sz="16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(-): </a:t>
            </a:r>
          </a:p>
          <a:p>
            <a:pPr marL="1028700" lvl="1">
              <a:buFont typeface="Symbol"/>
              <a:buChar char="Þ"/>
            </a:pP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UVP-pflichtige Zulassungsentscheidungen, </a:t>
            </a:r>
            <a:r>
              <a:rPr lang="de-DE" sz="14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BImSch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/IE-Genehmigungen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wasserrechtliche Erlaubnisse, PFB für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Deponien etc.</a:t>
            </a:r>
            <a:endParaRPr lang="de-DE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„Andere“ (+):</a:t>
            </a:r>
          </a:p>
          <a:p>
            <a:pPr marL="1028700" lvl="1">
              <a:spcBef>
                <a:spcPts val="600"/>
              </a:spcBef>
              <a:spcAft>
                <a:spcPts val="0"/>
              </a:spcAft>
              <a:buFont typeface="Symbol"/>
              <a:buChar char="Þ"/>
            </a:pPr>
            <a:r>
              <a:rPr lang="de-DE" sz="1400" dirty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Nicht UVP-pflichtige Zulassungsentscheidungen, z.B. </a:t>
            </a:r>
            <a:r>
              <a:rPr lang="de-DE" sz="1400" dirty="0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Bundesstraßen</a:t>
            </a:r>
            <a:r>
              <a:rPr lang="de-DE" sz="1400" dirty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, die nach UVP-Vorprüfung nicht UVP-pflichtig sind, im vereinfachten Verfahren zu genehmigende </a:t>
            </a:r>
            <a:r>
              <a:rPr lang="de-DE" sz="1400" dirty="0" err="1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BImSch</a:t>
            </a:r>
            <a:r>
              <a:rPr lang="de-DE" sz="1400" dirty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-Anlagen</a:t>
            </a:r>
          </a:p>
          <a:p>
            <a:pPr marL="1028700" lvl="1">
              <a:spcBef>
                <a:spcPts val="600"/>
              </a:spcBef>
              <a:spcAft>
                <a:spcPts val="0"/>
              </a:spcAft>
              <a:buFont typeface="Symbol"/>
              <a:buChar char="Þ"/>
            </a:pPr>
            <a:r>
              <a:rPr lang="de-DE" sz="1400" dirty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auch </a:t>
            </a:r>
            <a:r>
              <a:rPr lang="de-DE" sz="1400" b="1" dirty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Unterlassen</a:t>
            </a:r>
            <a:r>
              <a:rPr lang="de-DE" sz="1400" dirty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 dieser Zulassungen </a:t>
            </a:r>
            <a:r>
              <a:rPr lang="de-DE" sz="1400" dirty="0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einklagbar</a:t>
            </a:r>
          </a:p>
          <a:p>
            <a:pPr marL="1028700" lvl="1">
              <a:spcBef>
                <a:spcPts val="600"/>
              </a:spcBef>
              <a:spcAft>
                <a:spcPts val="0"/>
              </a:spcAft>
              <a:buFont typeface="Symbol"/>
              <a:buChar char="Þ"/>
            </a:pPr>
            <a:endParaRPr lang="de-DE" sz="1400" dirty="0" smtClean="0">
              <a:solidFill>
                <a:schemeClr val="bg1"/>
              </a:solidFill>
              <a:latin typeface="Verdana" pitchFamily="34" charset="0"/>
              <a:cs typeface="ＭＳ Ｐゴシック"/>
            </a:endParaRPr>
          </a:p>
          <a:p>
            <a:pPr marL="0" lvl="1" indent="0">
              <a:tabLst>
                <a:tab pos="449263" algn="l"/>
              </a:tabLst>
            </a:pPr>
            <a:r>
              <a:rPr lang="de-DE" sz="1400" b="1" dirty="0" smtClean="0">
                <a:solidFill>
                  <a:srgbClr val="C00000"/>
                </a:solidFill>
                <a:latin typeface="Verdana" pitchFamily="34" charset="0"/>
                <a:cs typeface="ＭＳ Ｐゴシック"/>
              </a:rPr>
              <a:t>(P) </a:t>
            </a:r>
            <a:r>
              <a:rPr lang="de-DE" sz="1400" dirty="0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Beschränkung </a:t>
            </a:r>
            <a:r>
              <a:rPr lang="de-DE" sz="1400" dirty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auf </a:t>
            </a:r>
            <a:r>
              <a:rPr lang="de-DE" sz="1400" dirty="0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„</a:t>
            </a:r>
            <a:r>
              <a:rPr lang="de-DE" sz="1400" b="1" dirty="0" err="1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Vorhaben</a:t>
            </a:r>
            <a:r>
              <a:rPr lang="de-DE" sz="1400" dirty="0" err="1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“zulassung</a:t>
            </a:r>
            <a:r>
              <a:rPr lang="de-DE" sz="1400" dirty="0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? (so VG Schleswig, VG Düsseldorf) </a:t>
            </a:r>
            <a:br>
              <a:rPr lang="de-DE" sz="1400" dirty="0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</a:br>
            <a:r>
              <a:rPr lang="de-DE" sz="1400" dirty="0" smtClean="0">
                <a:solidFill>
                  <a:schemeClr val="bg1"/>
                </a:solidFill>
                <a:latin typeface="Verdana" pitchFamily="34" charset="0"/>
                <a:cs typeface="ＭＳ Ｐゴシック"/>
              </a:rPr>
              <a:t>      =&gt;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Produktbereich (-), z.B. KFZ-Typenzulassung)</a:t>
            </a:r>
          </a:p>
          <a:p>
            <a:pPr marL="0" lvl="1" indent="0">
              <a:tabLst>
                <a:tab pos="449263" algn="l"/>
              </a:tabLst>
            </a:pPr>
            <a:r>
              <a:rPr lang="de-DE" sz="14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(P)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Vorhaben“</a:t>
            </a:r>
            <a:r>
              <a:rPr lang="de-DE" sz="14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zulassung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Freistellungen nach § 43f EnWG/§ 25 NABEG?</a:t>
            </a:r>
            <a:endParaRPr lang="de-DE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de-DE" sz="16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377238" y="611188"/>
            <a:ext cx="601662" cy="37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buFontTx/>
              <a:buNone/>
            </a:pPr>
            <a:fld id="{5417A3B5-080D-4D27-818E-360634981572}" type="slidenum">
              <a:rPr lang="de-DE" altLang="de-DE" smtClean="0">
                <a:solidFill>
                  <a:srgbClr val="000000"/>
                </a:solidFill>
                <a:cs typeface="Arial" charset="0"/>
              </a:rPr>
              <a:pPr>
                <a:buFontTx/>
                <a:buNone/>
              </a:pPr>
              <a:t>7</a:t>
            </a:fld>
            <a:endParaRPr lang="de-DE" altLang="de-D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76131" y="959237"/>
            <a:ext cx="8967869" cy="490238"/>
          </a:xfrm>
        </p:spPr>
        <p:txBody>
          <a:bodyPr/>
          <a:lstStyle/>
          <a:p>
            <a:r>
              <a:rPr lang="de-DE" sz="2000" kern="1200" dirty="0" smtClean="0">
                <a:solidFill>
                  <a:schemeClr val="bg1"/>
                </a:solidFill>
              </a:rPr>
              <a:t>I</a:t>
            </a:r>
            <a:r>
              <a:rPr lang="de-DE" sz="2000" kern="1200" dirty="0">
                <a:solidFill>
                  <a:schemeClr val="bg1"/>
                </a:solidFill>
              </a:rPr>
              <a:t>. Verwaltungsakte oder öffentlich-rechtliche Verträge (</a:t>
            </a:r>
            <a:r>
              <a:rPr lang="de-DE" sz="2000" b="1" kern="1200" dirty="0">
                <a:solidFill>
                  <a:schemeClr val="bg1"/>
                </a:solidFill>
              </a:rPr>
              <a:t>Nr. 5</a:t>
            </a:r>
            <a:r>
              <a:rPr lang="de-DE" sz="2000" kern="1200" dirty="0">
                <a:solidFill>
                  <a:schemeClr val="bg1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71471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66211" y="1596717"/>
            <a:ext cx="8136905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285750" indent="-285750">
              <a:buFont typeface="Symbol"/>
              <a:buChar char="Þ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Verwaltungsakte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über behördliche Überwachungs- 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Aufsichts-</a:t>
            </a:r>
            <a:r>
              <a:rPr lang="de-DE" sz="16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maßnahmen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sich auf </a:t>
            </a:r>
            <a:r>
              <a:rPr lang="de-DE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Entscheidungen </a:t>
            </a:r>
            <a:r>
              <a:rPr lang="de-DE" sz="16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iSd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Nrn. 1-5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beziehen</a:t>
            </a:r>
          </a:p>
          <a:p>
            <a:pPr marL="285750" indent="-285750">
              <a:buFont typeface="Symbol"/>
              <a:buChar char="Þ"/>
            </a:pPr>
            <a:endParaRPr lang="de-DE" sz="16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Symbol"/>
              <a:buChar char="Þ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Realakte</a:t>
            </a:r>
          </a:p>
          <a:p>
            <a:endParaRPr lang="de-DE" sz="16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Symbol"/>
              <a:buChar char="Þ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</a:t>
            </a: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Durchsetzung umweltbezogener Rechtsvorschriften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gerichtet sind</a:t>
            </a:r>
          </a:p>
          <a:p>
            <a:pPr marL="285750" indent="-285750">
              <a:buFont typeface="Symbol"/>
              <a:buChar char="Þ"/>
            </a:pP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Symbol"/>
              <a:buChar char="Þ"/>
            </a:pP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auch Unterlassen 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(§ 1 Abs. 1 S. 2 </a:t>
            </a:r>
            <a:r>
              <a:rPr lang="de-DE" sz="16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285750" indent="-285750">
              <a:buFont typeface="Symbol"/>
              <a:buChar char="Þ"/>
            </a:pP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Symbol"/>
              <a:buChar char="Þ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(-) bei Handlungen von Privatpersonen</a:t>
            </a:r>
          </a:p>
          <a:p>
            <a:pPr marL="285750" indent="-285750">
              <a:buFont typeface="Symbol"/>
              <a:buChar char="Þ"/>
            </a:pP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Symbol"/>
              <a:buChar char="Þ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(-) bei behördeninternen Maßnahmen, repressive Maßnahmen im Natur-</a:t>
            </a:r>
            <a:r>
              <a:rPr lang="de-DE" sz="16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schutzrecht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(§ 3 II BNatSchG) ohne Entscheidungsverfahren nach Nr. 1-5</a:t>
            </a:r>
          </a:p>
          <a:p>
            <a:pPr marL="285750" indent="-285750">
              <a:buFont typeface="Symbol"/>
              <a:buChar char="Þ"/>
            </a:pPr>
            <a:endParaRPr lang="de-DE" sz="16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Symbol"/>
              <a:buChar char="Þ"/>
            </a:pP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(-) z.B. bei Stilllegungen von  Dieselfahrzeugen, da KFZ-Typenzulassung keine Entscheidung gem. Nr. 5 (s.o.)</a:t>
            </a:r>
          </a:p>
          <a:p>
            <a:pPr marL="285750" indent="-285750">
              <a:buFont typeface="Symbol"/>
              <a:buChar char="Þ"/>
            </a:pPr>
            <a:endParaRPr lang="de-DE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Symbol"/>
              <a:buChar char="Þ"/>
            </a:pPr>
            <a:r>
              <a:rPr lang="de-DE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egelmäßig Verpflichtungsklage</a:t>
            </a:r>
          </a:p>
          <a:p>
            <a:pPr marL="285750" indent="-285750">
              <a:buFont typeface="Symbol"/>
              <a:buChar char="Þ"/>
            </a:pPr>
            <a:endParaRPr lang="de-DE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377238" y="611188"/>
            <a:ext cx="601662" cy="37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buFontTx/>
              <a:buNone/>
            </a:pPr>
            <a:fld id="{5417A3B5-080D-4D27-818E-360634981572}" type="slidenum">
              <a:rPr lang="de-DE" altLang="de-DE" smtClean="0">
                <a:solidFill>
                  <a:srgbClr val="000000"/>
                </a:solidFill>
                <a:cs typeface="Arial" charset="0"/>
              </a:rPr>
              <a:pPr>
                <a:buFontTx/>
                <a:buNone/>
              </a:pPr>
              <a:t>8</a:t>
            </a:fld>
            <a:endParaRPr lang="de-DE" altLang="de-D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17764" y="982663"/>
            <a:ext cx="9247909" cy="507423"/>
          </a:xfrm>
        </p:spPr>
        <p:txBody>
          <a:bodyPr/>
          <a:lstStyle/>
          <a:p>
            <a:r>
              <a:rPr lang="de-DE" sz="1800" kern="1200" dirty="0" smtClean="0">
                <a:solidFill>
                  <a:srgbClr val="151515"/>
                </a:solidFill>
              </a:rPr>
              <a:t>II. </a:t>
            </a:r>
            <a:r>
              <a:rPr lang="de-DE" sz="1800" kern="1200" dirty="0">
                <a:solidFill>
                  <a:srgbClr val="151515"/>
                </a:solidFill>
              </a:rPr>
              <a:t>Verwaltungsakte </a:t>
            </a:r>
            <a:r>
              <a:rPr lang="de-DE" sz="1800" kern="1200" dirty="0" smtClean="0">
                <a:solidFill>
                  <a:srgbClr val="151515"/>
                </a:solidFill>
              </a:rPr>
              <a:t>über </a:t>
            </a:r>
            <a:r>
              <a:rPr lang="de-DE" sz="1800" kern="1200" dirty="0">
                <a:solidFill>
                  <a:srgbClr val="151515"/>
                </a:solidFill>
              </a:rPr>
              <a:t>Überwachungs- und Aufsichtsmaßnahmen (</a:t>
            </a:r>
            <a:r>
              <a:rPr lang="de-DE" sz="1800" b="1" kern="1200" dirty="0" smtClean="0">
                <a:solidFill>
                  <a:srgbClr val="151515"/>
                </a:solidFill>
              </a:rPr>
              <a:t>Nr. 6</a:t>
            </a:r>
            <a:r>
              <a:rPr lang="de-DE" sz="1800" kern="1200" dirty="0" smtClean="0">
                <a:solidFill>
                  <a:srgbClr val="151515"/>
                </a:solidFill>
              </a:rPr>
              <a:t>) </a:t>
            </a:r>
            <a:endParaRPr lang="de-DE" sz="1800" kern="1200" dirty="0">
              <a:solidFill>
                <a:srgbClr val="15151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5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38544" y="1886486"/>
            <a:ext cx="8492837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Rechtsbehelfsziel: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Überprüfung der Entscheidung über Annahme oder Unterlassen eines Plans; auch: Aufstellung und Ergänzung; </a:t>
            </a: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nicht: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SUP-</a:t>
            </a:r>
            <a:r>
              <a:rPr lang="de-DE" sz="14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Pflichtigkeit</a:t>
            </a:r>
            <a:endParaRPr lang="de-DE" sz="14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Statthafte Rechtsbehelfe (VwGO):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Normenkontrolle (s. § 7 Abs. 2 S. 2 </a:t>
            </a:r>
            <a:r>
              <a:rPr lang="de-DE" sz="14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oder Gestaltungs- und Leistungsklage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Rügebefugnis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umweltbezogene Rechtsvorschriften (</a:t>
            </a:r>
            <a:r>
              <a:rPr lang="de-DE" sz="14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.: § 1 Abs. 4 </a:t>
            </a:r>
            <a:r>
              <a:rPr lang="de-DE" sz="14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de-DE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Rechtsbehelfsberechtigte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nur Umweltvereinigungen, § 2 Abs. 1 S. 1 </a:t>
            </a:r>
            <a:r>
              <a:rPr lang="de-DE" sz="14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de-DE" sz="1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Akzessorietät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Verbands-Rechtsbehelf und Mitwirkung, § 2 Abs. 1 S. 1 Nr. 3 Buchst. b) </a:t>
            </a:r>
            <a:r>
              <a:rPr lang="de-DE" sz="14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endParaRPr lang="de-DE" sz="14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Anordnung der materiellen Präklusion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§ 7 Abs. 3 S. 1 </a:t>
            </a:r>
            <a:r>
              <a:rPr lang="de-DE" sz="14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Kontrollmaßstab: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umweltbezogene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Vorschriften, § 1 Abs. 4 S. 1 Nr. 2 </a:t>
            </a:r>
            <a:r>
              <a:rPr lang="de-DE" sz="14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endParaRPr lang="de-DE" sz="14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Verfahrensfehlerfolgenrecht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gem. § 4 Abs. 1 bis 2 </a:t>
            </a:r>
            <a:r>
              <a:rPr lang="de-DE" sz="14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de-DE" sz="1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Heilung von Verfahrensfehlern </a:t>
            </a:r>
            <a:r>
              <a:rPr lang="de-DE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während des gerichtlichen 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Verfahrens, § 4 Abs. 1b </a:t>
            </a:r>
            <a:r>
              <a:rPr lang="de-DE" sz="14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UmwRG</a:t>
            </a:r>
            <a:r>
              <a:rPr lang="de-DE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sz="14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377238" y="611188"/>
            <a:ext cx="601662" cy="371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MetaNormal-Roman" pitchFamily="34" charset="0"/>
              <a:buChar char="•"/>
              <a:defRPr sz="16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buFontTx/>
              <a:buNone/>
            </a:pPr>
            <a:fld id="{5417A3B5-080D-4D27-818E-360634981572}" type="slidenum">
              <a:rPr lang="de-DE" altLang="de-DE" smtClean="0">
                <a:solidFill>
                  <a:srgbClr val="000000"/>
                </a:solidFill>
                <a:cs typeface="Arial" charset="0"/>
              </a:rPr>
              <a:pPr>
                <a:buFontTx/>
                <a:buNone/>
              </a:pPr>
              <a:t>9</a:t>
            </a:fld>
            <a:endParaRPr lang="de-DE" altLang="de-DE" dirty="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05829" y="1277891"/>
            <a:ext cx="8938171" cy="490238"/>
          </a:xfrm>
        </p:spPr>
        <p:txBody>
          <a:bodyPr/>
          <a:lstStyle/>
          <a:p>
            <a:r>
              <a:rPr lang="de-DE" sz="1800" kern="1200" dirty="0" smtClean="0">
                <a:solidFill>
                  <a:srgbClr val="151515"/>
                </a:solidFill>
              </a:rPr>
              <a:t> </a:t>
            </a:r>
            <a:r>
              <a:rPr lang="de-DE" sz="2000" kern="1200" dirty="0" smtClean="0">
                <a:solidFill>
                  <a:schemeClr val="bg1"/>
                </a:solidFill>
              </a:rPr>
              <a:t>III. Prozessuale und </a:t>
            </a:r>
            <a:r>
              <a:rPr lang="de-DE" sz="2000" kern="1200" dirty="0" err="1" smtClean="0">
                <a:solidFill>
                  <a:schemeClr val="bg1"/>
                </a:solidFill>
              </a:rPr>
              <a:t>Begründetheitsanforderungen</a:t>
            </a:r>
            <a:r>
              <a:rPr lang="de-DE" sz="2000" kern="1200" dirty="0" smtClean="0">
                <a:solidFill>
                  <a:schemeClr val="bg1"/>
                </a:solidFill>
              </a:rPr>
              <a:t>: SUP-pflichtige </a:t>
            </a:r>
            <a:br>
              <a:rPr lang="de-DE" sz="2000" kern="1200" dirty="0" smtClean="0">
                <a:solidFill>
                  <a:schemeClr val="bg1"/>
                </a:solidFill>
              </a:rPr>
            </a:br>
            <a:r>
              <a:rPr lang="de-DE" sz="2000" kern="1200" dirty="0" smtClean="0">
                <a:solidFill>
                  <a:schemeClr val="bg1"/>
                </a:solidFill>
              </a:rPr>
              <a:t> Pläne </a:t>
            </a:r>
            <a:r>
              <a:rPr lang="de-DE" sz="2000" kern="1200" dirty="0">
                <a:solidFill>
                  <a:schemeClr val="bg1"/>
                </a:solidFill>
              </a:rPr>
              <a:t>und Programme (</a:t>
            </a:r>
            <a:r>
              <a:rPr lang="de-DE" sz="2000" b="1" kern="1200" dirty="0">
                <a:solidFill>
                  <a:schemeClr val="bg1"/>
                </a:solidFill>
              </a:rPr>
              <a:t>Nr. 4</a:t>
            </a:r>
            <a:r>
              <a:rPr lang="de-DE" sz="2000" kern="12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1870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U_PPT_Vorlage_1_gruenwei·">
  <a:themeElements>
    <a:clrScheme name="WWU_Designfarben">
      <a:dk1>
        <a:srgbClr val="151515"/>
      </a:dk1>
      <a:lt1>
        <a:srgbClr val="FFFFFF"/>
      </a:lt1>
      <a:dk2>
        <a:srgbClr val="151515"/>
      </a:dk2>
      <a:lt2>
        <a:srgbClr val="FFFFFF"/>
      </a:lt2>
      <a:accent1>
        <a:srgbClr val="009DD1"/>
      </a:accent1>
      <a:accent2>
        <a:srgbClr val="006E89"/>
      </a:accent2>
      <a:accent3>
        <a:srgbClr val="008E96"/>
      </a:accent3>
      <a:accent4>
        <a:srgbClr val="7AB516"/>
      </a:accent4>
      <a:accent5>
        <a:srgbClr val="DFDB00"/>
      </a:accent5>
      <a:accent6>
        <a:srgbClr val="FFED00"/>
      </a:accent6>
      <a:hlink>
        <a:srgbClr val="151515"/>
      </a:hlink>
      <a:folHlink>
        <a:srgbClr val="B1C800"/>
      </a:folHlink>
    </a:clrScheme>
    <a:fontScheme name="Leere Präsentation">
      <a:majorFont>
        <a:latin typeface="MetaNormal-Roman"/>
        <a:ea typeface="ＭＳ Ｐゴシック"/>
        <a:cs typeface=""/>
      </a:majorFont>
      <a:minorFont>
        <a:latin typeface="MetaNormal-Roman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  <a:cs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821</Words>
  <Application>Microsoft Office PowerPoint</Application>
  <PresentationFormat>Bildschirmpräsentation (4:3)</PresentationFormat>
  <Paragraphs>129</Paragraphs>
  <Slides>11</Slides>
  <Notes>11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WWU_PPT_Vorlage_1_gruenwei·</vt:lpstr>
      <vt:lpstr>Überblick über die Novelle des  UmwRG 2017       Prof. Dr. Sabine Schlacke Institut für Umwelt- und Planungsrecht   www.jura.uni-muenster.de/de/institute/institut-fuer-umwelt-und-planungsrecht/</vt:lpstr>
      <vt:lpstr>   2001: Aarhus-Konvention    2003: Art. Art. 10a UVP-RL (jetzt: Art. 11 UVP-RL) und   Art. 15 IVU-RL (jetzt: Art. 25 IE-RL)</vt:lpstr>
      <vt:lpstr>PowerPoint-Präsentation</vt:lpstr>
      <vt:lpstr>PowerPoint-Präsentation</vt:lpstr>
      <vt:lpstr>PowerPoint-Präsentation</vt:lpstr>
      <vt:lpstr>C. „Neue“ Art. 9 Abs. 3 AK-Rechtsbehelfsgegen-     stände (Nr. 4 bis 6 UmwRG)</vt:lpstr>
      <vt:lpstr>I. Verwaltungsakte oder öffentlich-rechtliche Verträge (Nr. 5) </vt:lpstr>
      <vt:lpstr>II. Verwaltungsakte über Überwachungs- und Aufsichtsmaßnahmen (Nr. 6) </vt:lpstr>
      <vt:lpstr> III. Prozessuale und Begründetheitsanforderungen: SUP-pflichtige   Pläne und Programme (Nr. 4)</vt:lpstr>
      <vt:lpstr> D. Rechtssystematische Bewertung</vt:lpstr>
      <vt:lpstr> E. Ausblick: Dauerbaustelle UmwRG fertiggestellt?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Vorlesung Verwaltungsprozessrecht   Sommersemester 2014   Prof. Dr. Sabine Schlacke   Institut für Umwelt- und Planungsrecht WWU Münster</dc:title>
  <dc:creator>Sabine Schlacke</dc:creator>
  <cp:lastModifiedBy>Stephan Steiner</cp:lastModifiedBy>
  <cp:revision>526</cp:revision>
  <cp:lastPrinted>2018-05-29T08:48:59Z</cp:lastPrinted>
  <dcterms:modified xsi:type="dcterms:W3CDTF">2018-06-05T14:07:46Z</dcterms:modified>
</cp:coreProperties>
</file>